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7 w 3985"/>
              <a:gd name="T1" fmla="*/ 0 h 3619"/>
              <a:gd name="T2" fmla="*/ 0 w 3985"/>
              <a:gd name="T3" fmla="*/ 2147483647 h 3619"/>
              <a:gd name="T4" fmla="*/ 2147483647 w 3985"/>
              <a:gd name="T5" fmla="*/ 2147483647 h 3619"/>
              <a:gd name="T6" fmla="*/ 2147483647 w 3985"/>
              <a:gd name="T7" fmla="*/ 2147483647 h 3619"/>
              <a:gd name="T8" fmla="*/ 2147483647 w 3985"/>
              <a:gd name="T9" fmla="*/ 0 h 3619"/>
              <a:gd name="T10" fmla="*/ 2147483647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51200 w 794"/>
                <a:gd name="T1" fmla="*/ 14380 h 414"/>
                <a:gd name="T2" fmla="*/ 45788 w 794"/>
                <a:gd name="T3" fmla="*/ 11580 h 414"/>
                <a:gd name="T4" fmla="*/ 35864 w 794"/>
                <a:gd name="T5" fmla="*/ 7652 h 414"/>
                <a:gd name="T6" fmla="*/ 4577 w 794"/>
                <a:gd name="T7" fmla="*/ 0 h 414"/>
                <a:gd name="T8" fmla="*/ 1476 w 794"/>
                <a:gd name="T9" fmla="*/ 725 h 414"/>
                <a:gd name="T10" fmla="*/ 0 w 794"/>
                <a:gd name="T11" fmla="*/ 3024 h 414"/>
                <a:gd name="T12" fmla="*/ 1799 w 794"/>
                <a:gd name="T13" fmla="*/ 5648 h 414"/>
                <a:gd name="T14" fmla="*/ 36754 w 794"/>
                <a:gd name="T15" fmla="*/ 14899 h 414"/>
                <a:gd name="T16" fmla="*/ 44413 w 794"/>
                <a:gd name="T17" fmla="*/ 14307 h 414"/>
                <a:gd name="T18" fmla="*/ 50605 w 794"/>
                <a:gd name="T19" fmla="*/ 15073 h 414"/>
                <a:gd name="T20" fmla="*/ 51200 w 794"/>
                <a:gd name="T21" fmla="*/ 14380 h 414"/>
                <a:gd name="T22" fmla="*/ 51200 w 794"/>
                <a:gd name="T23" fmla="*/ 1438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549 w 1586"/>
                <a:gd name="T1" fmla="*/ 0 h 821"/>
                <a:gd name="T2" fmla="*/ 5333 w 1586"/>
                <a:gd name="T3" fmla="*/ 1175 h 821"/>
                <a:gd name="T4" fmla="*/ 5722 w 1586"/>
                <a:gd name="T5" fmla="*/ 1444 h 821"/>
                <a:gd name="T6" fmla="*/ 6356 w 1586"/>
                <a:gd name="T7" fmla="*/ 1792 h 821"/>
                <a:gd name="T8" fmla="*/ 6272 w 1586"/>
                <a:gd name="T9" fmla="*/ 1858 h 821"/>
                <a:gd name="T10" fmla="*/ 5409 w 1586"/>
                <a:gd name="T11" fmla="*/ 1781 h 821"/>
                <a:gd name="T12" fmla="*/ 4588 w 1586"/>
                <a:gd name="T13" fmla="*/ 1835 h 821"/>
                <a:gd name="T14" fmla="*/ 166 w 1586"/>
                <a:gd name="T15" fmla="*/ 676 h 821"/>
                <a:gd name="T16" fmla="*/ 0 w 1586"/>
                <a:gd name="T17" fmla="*/ 340 h 821"/>
                <a:gd name="T18" fmla="*/ 184 w 1586"/>
                <a:gd name="T19" fmla="*/ 72 h 821"/>
                <a:gd name="T20" fmla="*/ 549 w 1586"/>
                <a:gd name="T21" fmla="*/ 0 h 821"/>
                <a:gd name="T22" fmla="*/ 549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744 h 747"/>
                <a:gd name="T2" fmla="*/ 3732 w 1049"/>
                <a:gd name="T3" fmla="*/ 1711 h 747"/>
                <a:gd name="T4" fmla="*/ 3802 w 1049"/>
                <a:gd name="T5" fmla="*/ 1223 h 747"/>
                <a:gd name="T6" fmla="*/ 4247 w 1049"/>
                <a:gd name="T7" fmla="*/ 967 h 747"/>
                <a:gd name="T8" fmla="*/ 316 w 1049"/>
                <a:gd name="T9" fmla="*/ 0 h 747"/>
                <a:gd name="T10" fmla="*/ 0 w 1049"/>
                <a:gd name="T11" fmla="*/ 290 h 747"/>
                <a:gd name="T12" fmla="*/ 0 w 1049"/>
                <a:gd name="T13" fmla="*/ 744 h 747"/>
                <a:gd name="T14" fmla="*/ 0 w 1049"/>
                <a:gd name="T15" fmla="*/ 744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438 w 150"/>
                  <a:gd name="T1" fmla="*/ 0 h 173"/>
                  <a:gd name="T2" fmla="*/ 161 w 150"/>
                  <a:gd name="T3" fmla="*/ 155 h 173"/>
                  <a:gd name="T4" fmla="*/ 0 w 150"/>
                  <a:gd name="T5" fmla="*/ 406 h 173"/>
                  <a:gd name="T6" fmla="*/ 319 w 150"/>
                  <a:gd name="T7" fmla="*/ 375 h 173"/>
                  <a:gd name="T8" fmla="*/ 411 w 150"/>
                  <a:gd name="T9" fmla="*/ 198 h 173"/>
                  <a:gd name="T10" fmla="*/ 599 w 150"/>
                  <a:gd name="T11" fmla="*/ 63 h 173"/>
                  <a:gd name="T12" fmla="*/ 438 w 150"/>
                  <a:gd name="T13" fmla="*/ 0 h 173"/>
                  <a:gd name="T14" fmla="*/ 438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628 w 1684"/>
                  <a:gd name="T1" fmla="*/ 0 h 880"/>
                  <a:gd name="T2" fmla="*/ 254 w 1684"/>
                  <a:gd name="T3" fmla="*/ 119 h 880"/>
                  <a:gd name="T4" fmla="*/ 0 w 1684"/>
                  <a:gd name="T5" fmla="*/ 474 h 880"/>
                  <a:gd name="T6" fmla="*/ 271 w 1684"/>
                  <a:gd name="T7" fmla="*/ 817 h 880"/>
                  <a:gd name="T8" fmla="*/ 4763 w 1684"/>
                  <a:gd name="T9" fmla="*/ 1974 h 880"/>
                  <a:gd name="T10" fmla="*/ 5731 w 1684"/>
                  <a:gd name="T11" fmla="*/ 1902 h 880"/>
                  <a:gd name="T12" fmla="*/ 6515 w 1684"/>
                  <a:gd name="T13" fmla="*/ 2004 h 880"/>
                  <a:gd name="T14" fmla="*/ 6787 w 1684"/>
                  <a:gd name="T15" fmla="*/ 1841 h 880"/>
                  <a:gd name="T16" fmla="*/ 6053 w 1684"/>
                  <a:gd name="T17" fmla="*/ 1512 h 880"/>
                  <a:gd name="T18" fmla="*/ 5754 w 1684"/>
                  <a:gd name="T19" fmla="*/ 1167 h 880"/>
                  <a:gd name="T20" fmla="*/ 5519 w 1684"/>
                  <a:gd name="T21" fmla="*/ 1200 h 880"/>
                  <a:gd name="T22" fmla="*/ 5799 w 1684"/>
                  <a:gd name="T23" fmla="*/ 1512 h 880"/>
                  <a:gd name="T24" fmla="*/ 6360 w 1684"/>
                  <a:gd name="T25" fmla="*/ 1844 h 880"/>
                  <a:gd name="T26" fmla="*/ 5696 w 1684"/>
                  <a:gd name="T27" fmla="*/ 1792 h 880"/>
                  <a:gd name="T28" fmla="*/ 4912 w 1684"/>
                  <a:gd name="T29" fmla="*/ 1852 h 880"/>
                  <a:gd name="T30" fmla="*/ 5057 w 1684"/>
                  <a:gd name="T31" fmla="*/ 1479 h 880"/>
                  <a:gd name="T32" fmla="*/ 5393 w 1684"/>
                  <a:gd name="T33" fmla="*/ 1225 h 880"/>
                  <a:gd name="T34" fmla="*/ 5000 w 1684"/>
                  <a:gd name="T35" fmla="*/ 1257 h 880"/>
                  <a:gd name="T36" fmla="*/ 4695 w 1684"/>
                  <a:gd name="T37" fmla="*/ 1499 h 880"/>
                  <a:gd name="T38" fmla="*/ 4591 w 1684"/>
                  <a:gd name="T39" fmla="*/ 1802 h 880"/>
                  <a:gd name="T40" fmla="*/ 432 w 1684"/>
                  <a:gd name="T41" fmla="*/ 706 h 880"/>
                  <a:gd name="T42" fmla="*/ 322 w 1684"/>
                  <a:gd name="T43" fmla="*/ 489 h 880"/>
                  <a:gd name="T44" fmla="*/ 415 w 1684"/>
                  <a:gd name="T45" fmla="*/ 217 h 880"/>
                  <a:gd name="T46" fmla="*/ 873 w 1684"/>
                  <a:gd name="T47" fmla="*/ 0 h 880"/>
                  <a:gd name="T48" fmla="*/ 628 w 1684"/>
                  <a:gd name="T49" fmla="*/ 0 h 880"/>
                  <a:gd name="T50" fmla="*/ 628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404 w 1190"/>
                  <a:gd name="T1" fmla="*/ 0 h 500"/>
                  <a:gd name="T2" fmla="*/ 4796 w 1190"/>
                  <a:gd name="T3" fmla="*/ 1114 h 500"/>
                  <a:gd name="T4" fmla="*/ 4334 w 1190"/>
                  <a:gd name="T5" fmla="*/ 1137 h 500"/>
                  <a:gd name="T6" fmla="*/ 0 w 1190"/>
                  <a:gd name="T7" fmla="*/ 61 h 500"/>
                  <a:gd name="T8" fmla="*/ 404 w 1190"/>
                  <a:gd name="T9" fmla="*/ 0 h 500"/>
                  <a:gd name="T10" fmla="*/ 404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471 w 160"/>
                  <a:gd name="T1" fmla="*/ 0 h 335"/>
                  <a:gd name="T2" fmla="*/ 77 w 160"/>
                  <a:gd name="T3" fmla="*/ 239 h 335"/>
                  <a:gd name="T4" fmla="*/ 0 w 160"/>
                  <a:gd name="T5" fmla="*/ 515 h 335"/>
                  <a:gd name="T6" fmla="*/ 135 w 160"/>
                  <a:gd name="T7" fmla="*/ 704 h 335"/>
                  <a:gd name="T8" fmla="*/ 380 w 160"/>
                  <a:gd name="T9" fmla="*/ 751 h 335"/>
                  <a:gd name="T10" fmla="*/ 308 w 160"/>
                  <a:gd name="T11" fmla="*/ 344 h 335"/>
                  <a:gd name="T12" fmla="*/ 648 w 160"/>
                  <a:gd name="T13" fmla="*/ 39 h 335"/>
                  <a:gd name="T14" fmla="*/ 471 w 160"/>
                  <a:gd name="T15" fmla="*/ 0 h 335"/>
                  <a:gd name="T16" fmla="*/ 471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57 w 489"/>
                  <a:gd name="T1" fmla="*/ 79 h 296"/>
                  <a:gd name="T2" fmla="*/ 637 w 489"/>
                  <a:gd name="T3" fmla="*/ 151 h 296"/>
                  <a:gd name="T4" fmla="*/ 1292 w 489"/>
                  <a:gd name="T5" fmla="*/ 314 h 296"/>
                  <a:gd name="T6" fmla="*/ 1755 w 489"/>
                  <a:gd name="T7" fmla="*/ 557 h 296"/>
                  <a:gd name="T8" fmla="*/ 1300 w 489"/>
                  <a:gd name="T9" fmla="*/ 526 h 296"/>
                  <a:gd name="T10" fmla="*/ 553 w 489"/>
                  <a:gd name="T11" fmla="*/ 334 h 296"/>
                  <a:gd name="T12" fmla="*/ 199 w 489"/>
                  <a:gd name="T13" fmla="*/ 183 h 296"/>
                  <a:gd name="T14" fmla="*/ 425 w 489"/>
                  <a:gd name="T15" fmla="*/ 373 h 296"/>
                  <a:gd name="T16" fmla="*/ 1084 w 489"/>
                  <a:gd name="T17" fmla="*/ 617 h 296"/>
                  <a:gd name="T18" fmla="*/ 1857 w 489"/>
                  <a:gd name="T19" fmla="*/ 678 h 296"/>
                  <a:gd name="T20" fmla="*/ 1949 w 489"/>
                  <a:gd name="T21" fmla="*/ 512 h 296"/>
                  <a:gd name="T22" fmla="*/ 1571 w 489"/>
                  <a:gd name="T23" fmla="*/ 275 h 296"/>
                  <a:gd name="T24" fmla="*/ 677 w 489"/>
                  <a:gd name="T25" fmla="*/ 39 h 296"/>
                  <a:gd name="T26" fmla="*/ 0 w 489"/>
                  <a:gd name="T27" fmla="*/ 0 h 296"/>
                  <a:gd name="T28" fmla="*/ 57 w 489"/>
                  <a:gd name="T29" fmla="*/ 79 h 296"/>
                  <a:gd name="T30" fmla="*/ 57 w 489"/>
                  <a:gd name="T31" fmla="*/ 79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313 w 794"/>
                <a:gd name="T1" fmla="*/ 99 h 414"/>
                <a:gd name="T2" fmla="*/ 280 w 794"/>
                <a:gd name="T3" fmla="*/ 80 h 414"/>
                <a:gd name="T4" fmla="*/ 219 w 794"/>
                <a:gd name="T5" fmla="*/ 52 h 414"/>
                <a:gd name="T6" fmla="*/ 28 w 794"/>
                <a:gd name="T7" fmla="*/ 0 h 414"/>
                <a:gd name="T8" fmla="*/ 9 w 794"/>
                <a:gd name="T9" fmla="*/ 5 h 414"/>
                <a:gd name="T10" fmla="*/ 0 w 794"/>
                <a:gd name="T11" fmla="*/ 21 h 414"/>
                <a:gd name="T12" fmla="*/ 10 w 794"/>
                <a:gd name="T13" fmla="*/ 39 h 414"/>
                <a:gd name="T14" fmla="*/ 225 w 794"/>
                <a:gd name="T15" fmla="*/ 103 h 414"/>
                <a:gd name="T16" fmla="*/ 272 w 794"/>
                <a:gd name="T17" fmla="*/ 98 h 414"/>
                <a:gd name="T18" fmla="*/ 310 w 794"/>
                <a:gd name="T19" fmla="*/ 104 h 414"/>
                <a:gd name="T20" fmla="*/ 313 w 794"/>
                <a:gd name="T21" fmla="*/ 99 h 414"/>
                <a:gd name="T22" fmla="*/ 313 w 794"/>
                <a:gd name="T23" fmla="*/ 99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3 w 1586"/>
                <a:gd name="T1" fmla="*/ 0 h 821"/>
                <a:gd name="T2" fmla="*/ 32 w 1586"/>
                <a:gd name="T3" fmla="*/ 8 h 821"/>
                <a:gd name="T4" fmla="*/ 35 w 1586"/>
                <a:gd name="T5" fmla="*/ 10 h 821"/>
                <a:gd name="T6" fmla="*/ 39 w 1586"/>
                <a:gd name="T7" fmla="*/ 12 h 821"/>
                <a:gd name="T8" fmla="*/ 38 w 1586"/>
                <a:gd name="T9" fmla="*/ 13 h 821"/>
                <a:gd name="T10" fmla="*/ 33 w 1586"/>
                <a:gd name="T11" fmla="*/ 12 h 821"/>
                <a:gd name="T12" fmla="*/ 28 w 1586"/>
                <a:gd name="T13" fmla="*/ 13 h 821"/>
                <a:gd name="T14" fmla="*/ 1 w 1586"/>
                <a:gd name="T15" fmla="*/ 5 h 821"/>
                <a:gd name="T16" fmla="*/ 0 w 1586"/>
                <a:gd name="T17" fmla="*/ 2 h 821"/>
                <a:gd name="T18" fmla="*/ 1 w 1586"/>
                <a:gd name="T19" fmla="*/ 0 h 821"/>
                <a:gd name="T20" fmla="*/ 3 w 1586"/>
                <a:gd name="T21" fmla="*/ 0 h 821"/>
                <a:gd name="T22" fmla="*/ 3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5 h 747"/>
                <a:gd name="T2" fmla="*/ 23 w 1049"/>
                <a:gd name="T3" fmla="*/ 12 h 747"/>
                <a:gd name="T4" fmla="*/ 23 w 1049"/>
                <a:gd name="T5" fmla="*/ 9 h 747"/>
                <a:gd name="T6" fmla="*/ 26 w 1049"/>
                <a:gd name="T7" fmla="*/ 7 h 747"/>
                <a:gd name="T8" fmla="*/ 2 w 1049"/>
                <a:gd name="T9" fmla="*/ 0 h 747"/>
                <a:gd name="T10" fmla="*/ 0 w 1049"/>
                <a:gd name="T11" fmla="*/ 2 h 747"/>
                <a:gd name="T12" fmla="*/ 0 w 1049"/>
                <a:gd name="T13" fmla="*/ 5 h 747"/>
                <a:gd name="T14" fmla="*/ 0 w 1049"/>
                <a:gd name="T15" fmla="*/ 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3 w 150"/>
                  <a:gd name="T1" fmla="*/ 0 h 173"/>
                  <a:gd name="T2" fmla="*/ 1 w 150"/>
                  <a:gd name="T3" fmla="*/ 1 h 173"/>
                  <a:gd name="T4" fmla="*/ 0 w 150"/>
                  <a:gd name="T5" fmla="*/ 3 h 173"/>
                  <a:gd name="T6" fmla="*/ 2 w 150"/>
                  <a:gd name="T7" fmla="*/ 2 h 173"/>
                  <a:gd name="T8" fmla="*/ 2 w 150"/>
                  <a:gd name="T9" fmla="*/ 1 h 173"/>
                  <a:gd name="T10" fmla="*/ 4 w 150"/>
                  <a:gd name="T11" fmla="*/ 0 h 173"/>
                  <a:gd name="T12" fmla="*/ 3 w 150"/>
                  <a:gd name="T13" fmla="*/ 0 h 173"/>
                  <a:gd name="T14" fmla="*/ 3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4 w 1684"/>
                  <a:gd name="T1" fmla="*/ 0 h 880"/>
                  <a:gd name="T2" fmla="*/ 2 w 1684"/>
                  <a:gd name="T3" fmla="*/ 1 h 880"/>
                  <a:gd name="T4" fmla="*/ 0 w 1684"/>
                  <a:gd name="T5" fmla="*/ 3 h 880"/>
                  <a:gd name="T6" fmla="*/ 2 w 1684"/>
                  <a:gd name="T7" fmla="*/ 6 h 880"/>
                  <a:gd name="T8" fmla="*/ 29 w 1684"/>
                  <a:gd name="T9" fmla="*/ 13 h 880"/>
                  <a:gd name="T10" fmla="*/ 35 w 1684"/>
                  <a:gd name="T11" fmla="*/ 13 h 880"/>
                  <a:gd name="T12" fmla="*/ 40 w 1684"/>
                  <a:gd name="T13" fmla="*/ 14 h 880"/>
                  <a:gd name="T14" fmla="*/ 42 w 1684"/>
                  <a:gd name="T15" fmla="*/ 13 h 880"/>
                  <a:gd name="T16" fmla="*/ 37 w 1684"/>
                  <a:gd name="T17" fmla="*/ 10 h 880"/>
                  <a:gd name="T18" fmla="*/ 35 w 1684"/>
                  <a:gd name="T19" fmla="*/ 8 h 880"/>
                  <a:gd name="T20" fmla="*/ 34 w 1684"/>
                  <a:gd name="T21" fmla="*/ 8 h 880"/>
                  <a:gd name="T22" fmla="*/ 36 w 1684"/>
                  <a:gd name="T23" fmla="*/ 10 h 880"/>
                  <a:gd name="T24" fmla="*/ 39 w 1684"/>
                  <a:gd name="T25" fmla="*/ 13 h 880"/>
                  <a:gd name="T26" fmla="*/ 35 w 1684"/>
                  <a:gd name="T27" fmla="*/ 12 h 880"/>
                  <a:gd name="T28" fmla="*/ 30 w 1684"/>
                  <a:gd name="T29" fmla="*/ 13 h 880"/>
                  <a:gd name="T30" fmla="*/ 31 w 1684"/>
                  <a:gd name="T31" fmla="*/ 10 h 880"/>
                  <a:gd name="T32" fmla="*/ 33 w 1684"/>
                  <a:gd name="T33" fmla="*/ 8 h 880"/>
                  <a:gd name="T34" fmla="*/ 30 w 1684"/>
                  <a:gd name="T35" fmla="*/ 8 h 880"/>
                  <a:gd name="T36" fmla="*/ 29 w 1684"/>
                  <a:gd name="T37" fmla="*/ 10 h 880"/>
                  <a:gd name="T38" fmla="*/ 28 w 1684"/>
                  <a:gd name="T39" fmla="*/ 12 h 880"/>
                  <a:gd name="T40" fmla="*/ 3 w 1684"/>
                  <a:gd name="T41" fmla="*/ 5 h 880"/>
                  <a:gd name="T42" fmla="*/ 2 w 1684"/>
                  <a:gd name="T43" fmla="*/ 4 h 880"/>
                  <a:gd name="T44" fmla="*/ 2 w 1684"/>
                  <a:gd name="T45" fmla="*/ 1 h 880"/>
                  <a:gd name="T46" fmla="*/ 5 w 1684"/>
                  <a:gd name="T47" fmla="*/ 0 h 880"/>
                  <a:gd name="T48" fmla="*/ 4 w 1684"/>
                  <a:gd name="T49" fmla="*/ 0 h 880"/>
                  <a:gd name="T50" fmla="*/ 4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2 w 1190"/>
                  <a:gd name="T1" fmla="*/ 0 h 500"/>
                  <a:gd name="T2" fmla="*/ 29 w 1190"/>
                  <a:gd name="T3" fmla="*/ 7 h 500"/>
                  <a:gd name="T4" fmla="*/ 27 w 1190"/>
                  <a:gd name="T5" fmla="*/ 8 h 500"/>
                  <a:gd name="T6" fmla="*/ 0 w 1190"/>
                  <a:gd name="T7" fmla="*/ 0 h 500"/>
                  <a:gd name="T8" fmla="*/ 2 w 1190"/>
                  <a:gd name="T9" fmla="*/ 0 h 500"/>
                  <a:gd name="T10" fmla="*/ 2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3 w 160"/>
                  <a:gd name="T1" fmla="*/ 0 h 335"/>
                  <a:gd name="T2" fmla="*/ 0 w 160"/>
                  <a:gd name="T3" fmla="*/ 2 h 335"/>
                  <a:gd name="T4" fmla="*/ 0 w 160"/>
                  <a:gd name="T5" fmla="*/ 4 h 335"/>
                  <a:gd name="T6" fmla="*/ 1 w 160"/>
                  <a:gd name="T7" fmla="*/ 5 h 335"/>
                  <a:gd name="T8" fmla="*/ 2 w 160"/>
                  <a:gd name="T9" fmla="*/ 5 h 335"/>
                  <a:gd name="T10" fmla="*/ 2 w 160"/>
                  <a:gd name="T11" fmla="*/ 2 h 335"/>
                  <a:gd name="T12" fmla="*/ 4 w 160"/>
                  <a:gd name="T13" fmla="*/ 0 h 335"/>
                  <a:gd name="T14" fmla="*/ 3 w 160"/>
                  <a:gd name="T15" fmla="*/ 0 h 335"/>
                  <a:gd name="T16" fmla="*/ 3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0 w 489"/>
                  <a:gd name="T1" fmla="*/ 0 h 296"/>
                  <a:gd name="T2" fmla="*/ 4 w 489"/>
                  <a:gd name="T3" fmla="*/ 1 h 296"/>
                  <a:gd name="T4" fmla="*/ 8 w 489"/>
                  <a:gd name="T5" fmla="*/ 2 h 296"/>
                  <a:gd name="T6" fmla="*/ 11 w 489"/>
                  <a:gd name="T7" fmla="*/ 4 h 296"/>
                  <a:gd name="T8" fmla="*/ 8 w 489"/>
                  <a:gd name="T9" fmla="*/ 4 h 296"/>
                  <a:gd name="T10" fmla="*/ 4 w 489"/>
                  <a:gd name="T11" fmla="*/ 2 h 296"/>
                  <a:gd name="T12" fmla="*/ 1 w 489"/>
                  <a:gd name="T13" fmla="*/ 1 h 296"/>
                  <a:gd name="T14" fmla="*/ 3 w 489"/>
                  <a:gd name="T15" fmla="*/ 2 h 296"/>
                  <a:gd name="T16" fmla="*/ 7 w 489"/>
                  <a:gd name="T17" fmla="*/ 4 h 296"/>
                  <a:gd name="T18" fmla="*/ 11 w 489"/>
                  <a:gd name="T19" fmla="*/ 5 h 296"/>
                  <a:gd name="T20" fmla="*/ 12 w 489"/>
                  <a:gd name="T21" fmla="*/ 4 h 296"/>
                  <a:gd name="T22" fmla="*/ 9 w 489"/>
                  <a:gd name="T23" fmla="*/ 2 h 296"/>
                  <a:gd name="T24" fmla="*/ 4 w 489"/>
                  <a:gd name="T25" fmla="*/ 0 h 296"/>
                  <a:gd name="T26" fmla="*/ 0 w 489"/>
                  <a:gd name="T27" fmla="*/ 0 h 296"/>
                  <a:gd name="T28" fmla="*/ 0 w 489"/>
                  <a:gd name="T29" fmla="*/ 0 h 296"/>
                  <a:gd name="T30" fmla="*/ 0 w 489"/>
                  <a:gd name="T31" fmla="*/ 0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147483647 w 4288"/>
              <a:gd name="T3" fmla="*/ 2147483647 h 459"/>
              <a:gd name="T4" fmla="*/ 2147483647 w 4288"/>
              <a:gd name="T5" fmla="*/ 2147483647 h 459"/>
              <a:gd name="T6" fmla="*/ 2147483647 w 4288"/>
              <a:gd name="T7" fmla="*/ 2147483647 h 459"/>
              <a:gd name="T8" fmla="*/ 2147483647 w 4288"/>
              <a:gd name="T9" fmla="*/ 2147483647 h 459"/>
              <a:gd name="T10" fmla="*/ 2147483647 w 4288"/>
              <a:gd name="T11" fmla="*/ 2147483647 h 459"/>
              <a:gd name="T12" fmla="*/ 2147483647 w 4288"/>
              <a:gd name="T13" fmla="*/ 2147483647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2147483647 h 240"/>
              <a:gd name="T2" fmla="*/ 2147483647 w 560"/>
              <a:gd name="T3" fmla="*/ 2147483647 h 240"/>
              <a:gd name="T4" fmla="*/ 2147483647 w 560"/>
              <a:gd name="T5" fmla="*/ 2147483647 h 240"/>
              <a:gd name="T6" fmla="*/ 2147483647 w 560"/>
              <a:gd name="T7" fmla="*/ 2147483647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s-ES" noProof="0" smtClean="0"/>
              <a:t>Click to edit Master title style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s-ES" noProof="0" smtClean="0"/>
              <a:t>Click to edit Master subtitle style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851D2-EDD1-411D-8C34-976D2D5EEBA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763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DACC3-43E3-477E-8D9F-454BE8A90B7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11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5AD50-C85F-4412-B015-AC2656E12BAC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60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FA13C-2BF3-4147-BB92-953C82E8480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041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5BE9-E2C3-446A-B76D-9F175BABCB4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73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2DC68-11CE-444F-9185-94D6004AFA5E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907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7FA38-E98E-4459-9D23-2BC977E1359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13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E95E1-50E6-46C5-9823-F224C099F815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7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CE44F-7456-4CA8-9FCE-E2DE78CBB0F1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58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EE15B-9337-4958-B5A1-62AA1BD8A465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26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484BE-DD9B-4750-B65E-0D52F6E6A80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06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147483647 w 2903"/>
              <a:gd name="T1" fmla="*/ 2147483647 h 3686"/>
              <a:gd name="T2" fmla="*/ 2147483647 w 2903"/>
              <a:gd name="T3" fmla="*/ 2147483647 h 3686"/>
              <a:gd name="T4" fmla="*/ 2147483647 w 2903"/>
              <a:gd name="T5" fmla="*/ 0 h 3686"/>
              <a:gd name="T6" fmla="*/ 2147483647 w 2903"/>
              <a:gd name="T7" fmla="*/ 2147483647 h 3686"/>
              <a:gd name="T8" fmla="*/ 2147483647 w 2903"/>
              <a:gd name="T9" fmla="*/ 2147483647 h 3686"/>
              <a:gd name="T10" fmla="*/ 0 w 2903"/>
              <a:gd name="T11" fmla="*/ 2147483647 h 3686"/>
              <a:gd name="T12" fmla="*/ 2147483647 w 2903"/>
              <a:gd name="T13" fmla="*/ 2147483647 h 3686"/>
              <a:gd name="T14" fmla="*/ 2147483647 w 2903"/>
              <a:gd name="T15" fmla="*/ 2147483647 h 3686"/>
              <a:gd name="T16" fmla="*/ 2147483647 w 2903"/>
              <a:gd name="T17" fmla="*/ 2147483647 h 3686"/>
              <a:gd name="T18" fmla="*/ 2147483647 w 2903"/>
              <a:gd name="T19" fmla="*/ 2147483647 h 3686"/>
              <a:gd name="T20" fmla="*/ 2147483647 w 2903"/>
              <a:gd name="T21" fmla="*/ 2147483647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Click to edit Master text styles</a:t>
            </a:r>
          </a:p>
          <a:p>
            <a:pPr lvl="1"/>
            <a:r>
              <a:rPr lang="es-ES" altLang="en-US" smtClean="0"/>
              <a:t>Second level</a:t>
            </a:r>
          </a:p>
          <a:p>
            <a:pPr lvl="2"/>
            <a:r>
              <a:rPr lang="es-ES" altLang="en-US" smtClean="0"/>
              <a:t>Third level</a:t>
            </a:r>
          </a:p>
          <a:p>
            <a:pPr lvl="3"/>
            <a:r>
              <a:rPr lang="es-ES" altLang="en-US" smtClean="0"/>
              <a:t>Fourth level</a:t>
            </a:r>
          </a:p>
          <a:p>
            <a:pPr lvl="4"/>
            <a:r>
              <a:rPr lang="es-ES" altLang="en-US" smtClean="0"/>
              <a:t>Fifth level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E6327A-F091-454A-8EC9-0B6F6E950DAD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147483647 w 2911"/>
              <a:gd name="T1" fmla="*/ 0 h 3703"/>
              <a:gd name="T2" fmla="*/ 2147483647 w 2911"/>
              <a:gd name="T3" fmla="*/ 2147483647 h 3703"/>
              <a:gd name="T4" fmla="*/ 2147483647 w 2911"/>
              <a:gd name="T5" fmla="*/ 2147483647 h 3703"/>
              <a:gd name="T6" fmla="*/ 0 w 2911"/>
              <a:gd name="T7" fmla="*/ 2147483647 h 3703"/>
              <a:gd name="T8" fmla="*/ 2147483647 w 2911"/>
              <a:gd name="T9" fmla="*/ 2147483647 h 3703"/>
              <a:gd name="T10" fmla="*/ 2147483647 w 2911"/>
              <a:gd name="T11" fmla="*/ 2147483647 h 3703"/>
              <a:gd name="T12" fmla="*/ 2147483647 w 2911"/>
              <a:gd name="T13" fmla="*/ 2147483647 h 3703"/>
              <a:gd name="T14" fmla="*/ 2147483647 w 2911"/>
              <a:gd name="T15" fmla="*/ 2147483647 h 3703"/>
              <a:gd name="T16" fmla="*/ 2147483647 w 2911"/>
              <a:gd name="T17" fmla="*/ 2147483647 h 3703"/>
              <a:gd name="T18" fmla="*/ 2147483647 w 2911"/>
              <a:gd name="T19" fmla="*/ 0 h 3703"/>
              <a:gd name="T20" fmla="*/ 2147483647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147483647 h 2777"/>
              <a:gd name="T2" fmla="*/ 2147483647 w 2561"/>
              <a:gd name="T3" fmla="*/ 2147483647 h 2777"/>
              <a:gd name="T4" fmla="*/ 2147483647 w 2561"/>
              <a:gd name="T5" fmla="*/ 2147483647 h 2777"/>
              <a:gd name="T6" fmla="*/ 2147483647 w 2561"/>
              <a:gd name="T7" fmla="*/ 2147483647 h 2777"/>
              <a:gd name="T8" fmla="*/ 2147483647 w 2561"/>
              <a:gd name="T9" fmla="*/ 2147483647 h 2777"/>
              <a:gd name="T10" fmla="*/ 2147483647 w 2561"/>
              <a:gd name="T11" fmla="*/ 0 h 2777"/>
              <a:gd name="T12" fmla="*/ 0 w 2561"/>
              <a:gd name="T13" fmla="*/ 2147483647 h 2777"/>
              <a:gd name="T14" fmla="*/ 0 w 2561"/>
              <a:gd name="T15" fmla="*/ 2147483647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00 w 2177"/>
                <a:gd name="T1" fmla="*/ 79 h 1298"/>
                <a:gd name="T2" fmla="*/ 89 w 2177"/>
                <a:gd name="T3" fmla="*/ 70 h 1298"/>
                <a:gd name="T4" fmla="*/ 84 w 2177"/>
                <a:gd name="T5" fmla="*/ 30 h 1298"/>
                <a:gd name="T6" fmla="*/ 134 w 2177"/>
                <a:gd name="T7" fmla="*/ 21 h 1298"/>
                <a:gd name="T8" fmla="*/ 137 w 2177"/>
                <a:gd name="T9" fmla="*/ 13 h 1298"/>
                <a:gd name="T10" fmla="*/ 132 w 2177"/>
                <a:gd name="T11" fmla="*/ 7 h 1298"/>
                <a:gd name="T12" fmla="*/ 80 w 2177"/>
                <a:gd name="T13" fmla="*/ 14 h 1298"/>
                <a:gd name="T14" fmla="*/ 77 w 2177"/>
                <a:gd name="T15" fmla="*/ 2 h 1298"/>
                <a:gd name="T16" fmla="*/ 68 w 2177"/>
                <a:gd name="T17" fmla="*/ 0 h 1298"/>
                <a:gd name="T18" fmla="*/ 60 w 2177"/>
                <a:gd name="T19" fmla="*/ 2 h 1298"/>
                <a:gd name="T20" fmla="*/ 56 w 2177"/>
                <a:gd name="T21" fmla="*/ 7 h 1298"/>
                <a:gd name="T22" fmla="*/ 59 w 2177"/>
                <a:gd name="T23" fmla="*/ 18 h 1298"/>
                <a:gd name="T24" fmla="*/ 42 w 2177"/>
                <a:gd name="T25" fmla="*/ 28 h 1298"/>
                <a:gd name="T26" fmla="*/ 62 w 2177"/>
                <a:gd name="T27" fmla="*/ 30 h 1298"/>
                <a:gd name="T28" fmla="*/ 70 w 2177"/>
                <a:gd name="T29" fmla="*/ 56 h 1298"/>
                <a:gd name="T30" fmla="*/ 9 w 2177"/>
                <a:gd name="T31" fmla="*/ 30 h 1298"/>
                <a:gd name="T32" fmla="*/ 3 w 2177"/>
                <a:gd name="T33" fmla="*/ 32 h 1298"/>
                <a:gd name="T34" fmla="*/ 0 w 2177"/>
                <a:gd name="T35" fmla="*/ 40 h 1298"/>
                <a:gd name="T36" fmla="*/ 4 w 2177"/>
                <a:gd name="T37" fmla="*/ 49 h 1298"/>
                <a:gd name="T38" fmla="*/ 72 w 2177"/>
                <a:gd name="T39" fmla="*/ 81 h 1298"/>
                <a:gd name="T40" fmla="*/ 87 w 2177"/>
                <a:gd name="T41" fmla="*/ 79 h 1298"/>
                <a:gd name="T42" fmla="*/ 99 w 2177"/>
                <a:gd name="T43" fmla="*/ 82 h 1298"/>
                <a:gd name="T44" fmla="*/ 100 w 2177"/>
                <a:gd name="T45" fmla="*/ 79 h 1298"/>
                <a:gd name="T46" fmla="*/ 100 w 2177"/>
                <a:gd name="T47" fmla="*/ 79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1 h 258"/>
                <a:gd name="T2" fmla="*/ 7 w 143"/>
                <a:gd name="T3" fmla="*/ 0 h 258"/>
                <a:gd name="T4" fmla="*/ 8 w 143"/>
                <a:gd name="T5" fmla="*/ 15 h 258"/>
                <a:gd name="T6" fmla="*/ 0 w 143"/>
                <a:gd name="T7" fmla="*/ 17 h 258"/>
                <a:gd name="T8" fmla="*/ 0 w 143"/>
                <a:gd name="T9" fmla="*/ 1 h 258"/>
                <a:gd name="T10" fmla="*/ 0 w 143"/>
                <a:gd name="T11" fmla="*/ 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8 w 1586"/>
                <a:gd name="T1" fmla="*/ 0 h 821"/>
                <a:gd name="T2" fmla="*/ 83 w 1586"/>
                <a:gd name="T3" fmla="*/ 32 h 821"/>
                <a:gd name="T4" fmla="*/ 89 w 1586"/>
                <a:gd name="T5" fmla="*/ 39 h 821"/>
                <a:gd name="T6" fmla="*/ 99 w 1586"/>
                <a:gd name="T7" fmla="*/ 49 h 821"/>
                <a:gd name="T8" fmla="*/ 97 w 1586"/>
                <a:gd name="T9" fmla="*/ 51 h 821"/>
                <a:gd name="T10" fmla="*/ 84 w 1586"/>
                <a:gd name="T11" fmla="*/ 49 h 821"/>
                <a:gd name="T12" fmla="*/ 71 w 1586"/>
                <a:gd name="T13" fmla="*/ 50 h 821"/>
                <a:gd name="T14" fmla="*/ 2 w 1586"/>
                <a:gd name="T15" fmla="*/ 18 h 821"/>
                <a:gd name="T16" fmla="*/ 0 w 1586"/>
                <a:gd name="T17" fmla="*/ 9 h 821"/>
                <a:gd name="T18" fmla="*/ 2 w 1586"/>
                <a:gd name="T19" fmla="*/ 2 h 821"/>
                <a:gd name="T20" fmla="*/ 8 w 1586"/>
                <a:gd name="T21" fmla="*/ 0 h 821"/>
                <a:gd name="T22" fmla="*/ 8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21 h 747"/>
                <a:gd name="T2" fmla="*/ 58 w 1049"/>
                <a:gd name="T3" fmla="*/ 47 h 747"/>
                <a:gd name="T4" fmla="*/ 59 w 1049"/>
                <a:gd name="T5" fmla="*/ 34 h 747"/>
                <a:gd name="T6" fmla="*/ 66 w 1049"/>
                <a:gd name="T7" fmla="*/ 27 h 747"/>
                <a:gd name="T8" fmla="*/ 5 w 1049"/>
                <a:gd name="T9" fmla="*/ 0 h 747"/>
                <a:gd name="T10" fmla="*/ 0 w 1049"/>
                <a:gd name="T11" fmla="*/ 8 h 747"/>
                <a:gd name="T12" fmla="*/ 0 w 1049"/>
                <a:gd name="T13" fmla="*/ 21 h 747"/>
                <a:gd name="T14" fmla="*/ 0 w 1049"/>
                <a:gd name="T15" fmla="*/ 21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 h 241"/>
                <a:gd name="T2" fmla="*/ 9 w 272"/>
                <a:gd name="T3" fmla="*/ 0 h 241"/>
                <a:gd name="T4" fmla="*/ 15 w 272"/>
                <a:gd name="T5" fmla="*/ 3 h 241"/>
                <a:gd name="T6" fmla="*/ 16 w 272"/>
                <a:gd name="T7" fmla="*/ 9 h 241"/>
                <a:gd name="T8" fmla="*/ 10 w 272"/>
                <a:gd name="T9" fmla="*/ 10 h 241"/>
                <a:gd name="T10" fmla="*/ 2 w 272"/>
                <a:gd name="T11" fmla="*/ 16 h 241"/>
                <a:gd name="T12" fmla="*/ 0 w 272"/>
                <a:gd name="T13" fmla="*/ 2 h 241"/>
                <a:gd name="T14" fmla="*/ 0 w 272"/>
                <a:gd name="T15" fmla="*/ 2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0 w 152"/>
                <a:gd name="T1" fmla="*/ 1 h 224"/>
                <a:gd name="T2" fmla="*/ 10 w 152"/>
                <a:gd name="T3" fmla="*/ 14 h 224"/>
                <a:gd name="T4" fmla="*/ 0 w 152"/>
                <a:gd name="T5" fmla="*/ 1 h 224"/>
                <a:gd name="T6" fmla="*/ 5 w 152"/>
                <a:gd name="T7" fmla="*/ 0 h 224"/>
                <a:gd name="T8" fmla="*/ 10 w 152"/>
                <a:gd name="T9" fmla="*/ 1 h 224"/>
                <a:gd name="T10" fmla="*/ 10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5 h 764"/>
                <a:gd name="T2" fmla="*/ 6 w 386"/>
                <a:gd name="T3" fmla="*/ 0 h 764"/>
                <a:gd name="T4" fmla="*/ 15 w 386"/>
                <a:gd name="T5" fmla="*/ 1 h 764"/>
                <a:gd name="T6" fmla="*/ 25 w 386"/>
                <a:gd name="T7" fmla="*/ 48 h 764"/>
                <a:gd name="T8" fmla="*/ 18 w 386"/>
                <a:gd name="T9" fmla="*/ 46 h 764"/>
                <a:gd name="T10" fmla="*/ 10 w 386"/>
                <a:gd name="T11" fmla="*/ 43 h 764"/>
                <a:gd name="T12" fmla="*/ 0 w 386"/>
                <a:gd name="T13" fmla="*/ 5 h 764"/>
                <a:gd name="T14" fmla="*/ 0 w 386"/>
                <a:gd name="T15" fmla="*/ 5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44 w 728"/>
                <a:gd name="T1" fmla="*/ 0 h 348"/>
                <a:gd name="T2" fmla="*/ 0 w 728"/>
                <a:gd name="T3" fmla="*/ 7 h 348"/>
                <a:gd name="T4" fmla="*/ 2 w 728"/>
                <a:gd name="T5" fmla="*/ 22 h 348"/>
                <a:gd name="T6" fmla="*/ 45 w 728"/>
                <a:gd name="T7" fmla="*/ 15 h 348"/>
                <a:gd name="T8" fmla="*/ 46 w 728"/>
                <a:gd name="T9" fmla="*/ 3 h 348"/>
                <a:gd name="T10" fmla="*/ 44 w 728"/>
                <a:gd name="T11" fmla="*/ 0 h 348"/>
                <a:gd name="T12" fmla="*/ 44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17 w 312"/>
                <a:gd name="T1" fmla="*/ 0 h 135"/>
                <a:gd name="T2" fmla="*/ 0 w 312"/>
                <a:gd name="T3" fmla="*/ 4 h 135"/>
                <a:gd name="T4" fmla="*/ 20 w 312"/>
                <a:gd name="T5" fmla="*/ 8 h 135"/>
                <a:gd name="T6" fmla="*/ 17 w 312"/>
                <a:gd name="T7" fmla="*/ 0 h 135"/>
                <a:gd name="T8" fmla="*/ 17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6 h 175"/>
                    <a:gd name="T2" fmla="*/ 8 w 313"/>
                    <a:gd name="T3" fmla="*/ 0 h 175"/>
                    <a:gd name="T4" fmla="*/ 14 w 313"/>
                    <a:gd name="T5" fmla="*/ 0 h 175"/>
                    <a:gd name="T6" fmla="*/ 19 w 313"/>
                    <a:gd name="T7" fmla="*/ 1 h 175"/>
                    <a:gd name="T8" fmla="*/ 20 w 313"/>
                    <a:gd name="T9" fmla="*/ 5 h 175"/>
                    <a:gd name="T10" fmla="*/ 11 w 313"/>
                    <a:gd name="T11" fmla="*/ 4 h 175"/>
                    <a:gd name="T12" fmla="*/ 5 w 313"/>
                    <a:gd name="T13" fmla="*/ 6 h 175"/>
                    <a:gd name="T14" fmla="*/ 1 w 313"/>
                    <a:gd name="T15" fmla="*/ 10 h 175"/>
                    <a:gd name="T16" fmla="*/ 0 w 313"/>
                    <a:gd name="T17" fmla="*/ 6 h 175"/>
                    <a:gd name="T18" fmla="*/ 0 w 313"/>
                    <a:gd name="T19" fmla="*/ 6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3 h 266"/>
                    <a:gd name="T2" fmla="*/ 10 w 230"/>
                    <a:gd name="T3" fmla="*/ 17 h 266"/>
                    <a:gd name="T4" fmla="*/ 15 w 230"/>
                    <a:gd name="T5" fmla="*/ 16 h 266"/>
                    <a:gd name="T6" fmla="*/ 14 w 230"/>
                    <a:gd name="T7" fmla="*/ 2 h 266"/>
                    <a:gd name="T8" fmla="*/ 11 w 230"/>
                    <a:gd name="T9" fmla="*/ 0 h 266"/>
                    <a:gd name="T10" fmla="*/ 12 w 230"/>
                    <a:gd name="T11" fmla="*/ 13 h 266"/>
                    <a:gd name="T12" fmla="*/ 5 w 230"/>
                    <a:gd name="T13" fmla="*/ 1 h 266"/>
                    <a:gd name="T14" fmla="*/ 0 w 230"/>
                    <a:gd name="T15" fmla="*/ 3 h 266"/>
                    <a:gd name="T16" fmla="*/ 0 w 230"/>
                    <a:gd name="T17" fmla="*/ 3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2 h 234"/>
                    <a:gd name="T2" fmla="*/ 2 w 87"/>
                    <a:gd name="T3" fmla="*/ 6 h 234"/>
                    <a:gd name="T4" fmla="*/ 2 w 87"/>
                    <a:gd name="T5" fmla="*/ 10 h 234"/>
                    <a:gd name="T6" fmla="*/ 1 w 87"/>
                    <a:gd name="T7" fmla="*/ 15 h 234"/>
                    <a:gd name="T8" fmla="*/ 5 w 87"/>
                    <a:gd name="T9" fmla="*/ 14 h 234"/>
                    <a:gd name="T10" fmla="*/ 5 w 87"/>
                    <a:gd name="T11" fmla="*/ 8 h 234"/>
                    <a:gd name="T12" fmla="*/ 2 w 87"/>
                    <a:gd name="T13" fmla="*/ 0 h 234"/>
                    <a:gd name="T14" fmla="*/ 0 w 87"/>
                    <a:gd name="T15" fmla="*/ 2 h 234"/>
                    <a:gd name="T16" fmla="*/ 0 w 87"/>
                    <a:gd name="T17" fmla="*/ 2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7 w 1190"/>
                  <a:gd name="T1" fmla="*/ 0 h 500"/>
                  <a:gd name="T2" fmla="*/ 75 w 1190"/>
                  <a:gd name="T3" fmla="*/ 31 h 500"/>
                  <a:gd name="T4" fmla="*/ 68 w 1190"/>
                  <a:gd name="T5" fmla="*/ 32 h 500"/>
                  <a:gd name="T6" fmla="*/ 0 w 1190"/>
                  <a:gd name="T7" fmla="*/ 2 h 500"/>
                  <a:gd name="T8" fmla="*/ 7 w 1190"/>
                  <a:gd name="T9" fmla="*/ 0 h 500"/>
                  <a:gd name="T10" fmla="*/ 7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0 w 489"/>
                  <a:gd name="T1" fmla="*/ 3 h 296"/>
                  <a:gd name="T2" fmla="*/ 10 w 489"/>
                  <a:gd name="T3" fmla="*/ 5 h 296"/>
                  <a:gd name="T4" fmla="*/ 20 w 489"/>
                  <a:gd name="T5" fmla="*/ 9 h 296"/>
                  <a:gd name="T6" fmla="*/ 27 w 489"/>
                  <a:gd name="T7" fmla="*/ 16 h 296"/>
                  <a:gd name="T8" fmla="*/ 20 w 489"/>
                  <a:gd name="T9" fmla="*/ 15 h 296"/>
                  <a:gd name="T10" fmla="*/ 8 w 489"/>
                  <a:gd name="T11" fmla="*/ 10 h 296"/>
                  <a:gd name="T12" fmla="*/ 3 w 489"/>
                  <a:gd name="T13" fmla="*/ 5 h 296"/>
                  <a:gd name="T14" fmla="*/ 6 w 489"/>
                  <a:gd name="T15" fmla="*/ 11 h 296"/>
                  <a:gd name="T16" fmla="*/ 17 w 489"/>
                  <a:gd name="T17" fmla="*/ 17 h 296"/>
                  <a:gd name="T18" fmla="*/ 29 w 489"/>
                  <a:gd name="T19" fmla="*/ 19 h 296"/>
                  <a:gd name="T20" fmla="*/ 30 w 489"/>
                  <a:gd name="T21" fmla="*/ 14 h 296"/>
                  <a:gd name="T22" fmla="*/ 24 w 489"/>
                  <a:gd name="T23" fmla="*/ 8 h 296"/>
                  <a:gd name="T24" fmla="*/ 10 w 489"/>
                  <a:gd name="T25" fmla="*/ 2 h 296"/>
                  <a:gd name="T26" fmla="*/ 0 w 489"/>
                  <a:gd name="T27" fmla="*/ 0 h 296"/>
                  <a:gd name="T28" fmla="*/ 0 w 489"/>
                  <a:gd name="T29" fmla="*/ 3 h 296"/>
                  <a:gd name="T30" fmla="*/ 0 w 489"/>
                  <a:gd name="T31" fmla="*/ 3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 w 213"/>
                  <a:gd name="T1" fmla="*/ 0 h 478"/>
                  <a:gd name="T2" fmla="*/ 6 w 213"/>
                  <a:gd name="T3" fmla="*/ 1 h 478"/>
                  <a:gd name="T4" fmla="*/ 5 w 213"/>
                  <a:gd name="T5" fmla="*/ 12 h 478"/>
                  <a:gd name="T6" fmla="*/ 7 w 213"/>
                  <a:gd name="T7" fmla="*/ 20 h 478"/>
                  <a:gd name="T8" fmla="*/ 14 w 213"/>
                  <a:gd name="T9" fmla="*/ 28 h 478"/>
                  <a:gd name="T10" fmla="*/ 7 w 213"/>
                  <a:gd name="T11" fmla="*/ 29 h 478"/>
                  <a:gd name="T12" fmla="*/ 2 w 213"/>
                  <a:gd name="T13" fmla="*/ 21 h 478"/>
                  <a:gd name="T14" fmla="*/ 0 w 213"/>
                  <a:gd name="T15" fmla="*/ 3 h 478"/>
                  <a:gd name="T16" fmla="*/ 2 w 213"/>
                  <a:gd name="T17" fmla="*/ 0 h 478"/>
                  <a:gd name="T18" fmla="*/ 2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7 w 150"/>
                    <a:gd name="T1" fmla="*/ 0 h 173"/>
                    <a:gd name="T2" fmla="*/ 3 w 150"/>
                    <a:gd name="T3" fmla="*/ 5 h 173"/>
                    <a:gd name="T4" fmla="*/ 0 w 150"/>
                    <a:gd name="T5" fmla="*/ 11 h 173"/>
                    <a:gd name="T6" fmla="*/ 5 w 150"/>
                    <a:gd name="T7" fmla="*/ 10 h 173"/>
                    <a:gd name="T8" fmla="*/ 7 w 150"/>
                    <a:gd name="T9" fmla="*/ 6 h 173"/>
                    <a:gd name="T10" fmla="*/ 10 w 150"/>
                    <a:gd name="T11" fmla="*/ 2 h 173"/>
                    <a:gd name="T12" fmla="*/ 7 w 150"/>
                    <a:gd name="T13" fmla="*/ 0 h 173"/>
                    <a:gd name="T14" fmla="*/ 7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0 w 1684"/>
                    <a:gd name="T1" fmla="*/ 0 h 880"/>
                    <a:gd name="T2" fmla="*/ 4 w 1684"/>
                    <a:gd name="T3" fmla="*/ 4 h 880"/>
                    <a:gd name="T4" fmla="*/ 0 w 1684"/>
                    <a:gd name="T5" fmla="*/ 13 h 880"/>
                    <a:gd name="T6" fmla="*/ 5 w 1684"/>
                    <a:gd name="T7" fmla="*/ 23 h 880"/>
                    <a:gd name="T8" fmla="*/ 74 w 1684"/>
                    <a:gd name="T9" fmla="*/ 55 h 880"/>
                    <a:gd name="T10" fmla="*/ 89 w 1684"/>
                    <a:gd name="T11" fmla="*/ 53 h 880"/>
                    <a:gd name="T12" fmla="*/ 101 w 1684"/>
                    <a:gd name="T13" fmla="*/ 55 h 880"/>
                    <a:gd name="T14" fmla="*/ 106 w 1684"/>
                    <a:gd name="T15" fmla="*/ 51 h 880"/>
                    <a:gd name="T16" fmla="*/ 94 w 1684"/>
                    <a:gd name="T17" fmla="*/ 42 h 880"/>
                    <a:gd name="T18" fmla="*/ 90 w 1684"/>
                    <a:gd name="T19" fmla="*/ 32 h 880"/>
                    <a:gd name="T20" fmla="*/ 86 w 1684"/>
                    <a:gd name="T21" fmla="*/ 33 h 880"/>
                    <a:gd name="T22" fmla="*/ 90 w 1684"/>
                    <a:gd name="T23" fmla="*/ 42 h 880"/>
                    <a:gd name="T24" fmla="*/ 99 w 1684"/>
                    <a:gd name="T25" fmla="*/ 51 h 880"/>
                    <a:gd name="T26" fmla="*/ 89 w 1684"/>
                    <a:gd name="T27" fmla="*/ 50 h 880"/>
                    <a:gd name="T28" fmla="*/ 77 w 1684"/>
                    <a:gd name="T29" fmla="*/ 51 h 880"/>
                    <a:gd name="T30" fmla="*/ 79 w 1684"/>
                    <a:gd name="T31" fmla="*/ 41 h 880"/>
                    <a:gd name="T32" fmla="*/ 84 w 1684"/>
                    <a:gd name="T33" fmla="*/ 34 h 880"/>
                    <a:gd name="T34" fmla="*/ 78 w 1684"/>
                    <a:gd name="T35" fmla="*/ 35 h 880"/>
                    <a:gd name="T36" fmla="*/ 73 w 1684"/>
                    <a:gd name="T37" fmla="*/ 42 h 880"/>
                    <a:gd name="T38" fmla="*/ 72 w 1684"/>
                    <a:gd name="T39" fmla="*/ 50 h 880"/>
                    <a:gd name="T40" fmla="*/ 7 w 1684"/>
                    <a:gd name="T41" fmla="*/ 20 h 880"/>
                    <a:gd name="T42" fmla="*/ 5 w 1684"/>
                    <a:gd name="T43" fmla="*/ 14 h 880"/>
                    <a:gd name="T44" fmla="*/ 7 w 1684"/>
                    <a:gd name="T45" fmla="*/ 6 h 880"/>
                    <a:gd name="T46" fmla="*/ 14 w 1684"/>
                    <a:gd name="T47" fmla="*/ 0 h 880"/>
                    <a:gd name="T48" fmla="*/ 10 w 1684"/>
                    <a:gd name="T49" fmla="*/ 0 h 880"/>
                    <a:gd name="T50" fmla="*/ 10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8 w 160"/>
                    <a:gd name="T1" fmla="*/ 0 h 335"/>
                    <a:gd name="T2" fmla="*/ 2 w 160"/>
                    <a:gd name="T3" fmla="*/ 6 h 335"/>
                    <a:gd name="T4" fmla="*/ 0 w 160"/>
                    <a:gd name="T5" fmla="*/ 14 h 335"/>
                    <a:gd name="T6" fmla="*/ 3 w 160"/>
                    <a:gd name="T7" fmla="*/ 19 h 335"/>
                    <a:gd name="T8" fmla="*/ 6 w 160"/>
                    <a:gd name="T9" fmla="*/ 20 h 335"/>
                    <a:gd name="T10" fmla="*/ 5 w 160"/>
                    <a:gd name="T11" fmla="*/ 9 h 335"/>
                    <a:gd name="T12" fmla="*/ 10 w 160"/>
                    <a:gd name="T13" fmla="*/ 1 h 335"/>
                    <a:gd name="T14" fmla="*/ 8 w 160"/>
                    <a:gd name="T15" fmla="*/ 0 h 335"/>
                    <a:gd name="T16" fmla="*/ 8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14 w 642"/>
                    <a:gd name="T1" fmla="*/ 56 h 1188"/>
                    <a:gd name="T2" fmla="*/ 0 w 642"/>
                    <a:gd name="T3" fmla="*/ 8 h 1188"/>
                    <a:gd name="T4" fmla="*/ 6 w 642"/>
                    <a:gd name="T5" fmla="*/ 3 h 1188"/>
                    <a:gd name="T6" fmla="*/ 17 w 642"/>
                    <a:gd name="T7" fmla="*/ 0 h 1188"/>
                    <a:gd name="T8" fmla="*/ 25 w 642"/>
                    <a:gd name="T9" fmla="*/ 4 h 1188"/>
                    <a:gd name="T10" fmla="*/ 41 w 642"/>
                    <a:gd name="T11" fmla="*/ 75 h 1188"/>
                    <a:gd name="T12" fmla="*/ 35 w 642"/>
                    <a:gd name="T13" fmla="*/ 69 h 1188"/>
                    <a:gd name="T14" fmla="*/ 23 w 642"/>
                    <a:gd name="T15" fmla="*/ 7 h 1188"/>
                    <a:gd name="T16" fmla="*/ 15 w 642"/>
                    <a:gd name="T17" fmla="*/ 4 h 1188"/>
                    <a:gd name="T18" fmla="*/ 8 w 642"/>
                    <a:gd name="T19" fmla="*/ 5 h 1188"/>
                    <a:gd name="T20" fmla="*/ 5 w 642"/>
                    <a:gd name="T21" fmla="*/ 9 h 1188"/>
                    <a:gd name="T22" fmla="*/ 20 w 642"/>
                    <a:gd name="T23" fmla="*/ 58 h 1188"/>
                    <a:gd name="T24" fmla="*/ 14 w 642"/>
                    <a:gd name="T25" fmla="*/ 56 h 1188"/>
                    <a:gd name="T26" fmla="*/ 14 w 642"/>
                    <a:gd name="T27" fmla="*/ 56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 h 504"/>
                    <a:gd name="T2" fmla="*/ 5 w 192"/>
                    <a:gd name="T3" fmla="*/ 13 h 504"/>
                    <a:gd name="T4" fmla="*/ 8 w 192"/>
                    <a:gd name="T5" fmla="*/ 20 h 504"/>
                    <a:gd name="T6" fmla="*/ 8 w 192"/>
                    <a:gd name="T7" fmla="*/ 32 h 504"/>
                    <a:gd name="T8" fmla="*/ 12 w 192"/>
                    <a:gd name="T9" fmla="*/ 32 h 504"/>
                    <a:gd name="T10" fmla="*/ 12 w 192"/>
                    <a:gd name="T11" fmla="*/ 23 h 504"/>
                    <a:gd name="T12" fmla="*/ 11 w 192"/>
                    <a:gd name="T13" fmla="*/ 13 h 504"/>
                    <a:gd name="T14" fmla="*/ 7 w 192"/>
                    <a:gd name="T15" fmla="*/ 4 h 504"/>
                    <a:gd name="T16" fmla="*/ 4 w 192"/>
                    <a:gd name="T17" fmla="*/ 0 h 504"/>
                    <a:gd name="T18" fmla="*/ 0 w 192"/>
                    <a:gd name="T19" fmla="*/ 2 h 504"/>
                    <a:gd name="T20" fmla="*/ 0 w 192"/>
                    <a:gd name="T21" fmla="*/ 2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19 w 390"/>
                    <a:gd name="T1" fmla="*/ 0 h 269"/>
                    <a:gd name="T2" fmla="*/ 17 w 390"/>
                    <a:gd name="T3" fmla="*/ 2 h 269"/>
                    <a:gd name="T4" fmla="*/ 16 w 390"/>
                    <a:gd name="T5" fmla="*/ 5 h 269"/>
                    <a:gd name="T6" fmla="*/ 0 w 390"/>
                    <a:gd name="T7" fmla="*/ 11 h 269"/>
                    <a:gd name="T8" fmla="*/ 0 w 390"/>
                    <a:gd name="T9" fmla="*/ 14 h 269"/>
                    <a:gd name="T10" fmla="*/ 18 w 390"/>
                    <a:gd name="T11" fmla="*/ 15 h 269"/>
                    <a:gd name="T12" fmla="*/ 20 w 390"/>
                    <a:gd name="T13" fmla="*/ 17 h 269"/>
                    <a:gd name="T14" fmla="*/ 25 w 390"/>
                    <a:gd name="T15" fmla="*/ 17 h 269"/>
                    <a:gd name="T16" fmla="*/ 24 w 390"/>
                    <a:gd name="T17" fmla="*/ 12 h 269"/>
                    <a:gd name="T18" fmla="*/ 8 w 390"/>
                    <a:gd name="T19" fmla="*/ 11 h 269"/>
                    <a:gd name="T20" fmla="*/ 21 w 390"/>
                    <a:gd name="T21" fmla="*/ 6 h 269"/>
                    <a:gd name="T22" fmla="*/ 19 w 390"/>
                    <a:gd name="T23" fmla="*/ 0 h 269"/>
                    <a:gd name="T24" fmla="*/ 19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9 h 424"/>
                    <a:gd name="T2" fmla="*/ 54 w 941"/>
                    <a:gd name="T3" fmla="*/ 0 h 424"/>
                    <a:gd name="T4" fmla="*/ 58 w 941"/>
                    <a:gd name="T5" fmla="*/ 5 h 424"/>
                    <a:gd name="T6" fmla="*/ 59 w 941"/>
                    <a:gd name="T7" fmla="*/ 12 h 424"/>
                    <a:gd name="T8" fmla="*/ 57 w 941"/>
                    <a:gd name="T9" fmla="*/ 18 h 424"/>
                    <a:gd name="T10" fmla="*/ 4 w 941"/>
                    <a:gd name="T11" fmla="*/ 27 h 424"/>
                    <a:gd name="T12" fmla="*/ 4 w 941"/>
                    <a:gd name="T13" fmla="*/ 24 h 424"/>
                    <a:gd name="T14" fmla="*/ 54 w 941"/>
                    <a:gd name="T15" fmla="*/ 16 h 424"/>
                    <a:gd name="T16" fmla="*/ 56 w 941"/>
                    <a:gd name="T17" fmla="*/ 10 h 424"/>
                    <a:gd name="T18" fmla="*/ 53 w 941"/>
                    <a:gd name="T19" fmla="*/ 4 h 424"/>
                    <a:gd name="T20" fmla="*/ 0 w 941"/>
                    <a:gd name="T21" fmla="*/ 12 h 424"/>
                    <a:gd name="T22" fmla="*/ 0 w 941"/>
                    <a:gd name="T23" fmla="*/ 9 h 424"/>
                    <a:gd name="T24" fmla="*/ 0 w 941"/>
                    <a:gd name="T25" fmla="*/ 9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7 h 173"/>
                    <a:gd name="T2" fmla="*/ 5 w 488"/>
                    <a:gd name="T3" fmla="*/ 10 h 173"/>
                    <a:gd name="T4" fmla="*/ 14 w 488"/>
                    <a:gd name="T5" fmla="*/ 10 h 173"/>
                    <a:gd name="T6" fmla="*/ 27 w 488"/>
                    <a:gd name="T7" fmla="*/ 7 h 173"/>
                    <a:gd name="T8" fmla="*/ 31 w 488"/>
                    <a:gd name="T9" fmla="*/ 2 h 173"/>
                    <a:gd name="T10" fmla="*/ 28 w 488"/>
                    <a:gd name="T11" fmla="*/ 0 h 173"/>
                    <a:gd name="T12" fmla="*/ 16 w 488"/>
                    <a:gd name="T13" fmla="*/ 0 h 173"/>
                    <a:gd name="T14" fmla="*/ 7 w 488"/>
                    <a:gd name="T15" fmla="*/ 0 h 173"/>
                    <a:gd name="T16" fmla="*/ 1 w 488"/>
                    <a:gd name="T17" fmla="*/ 4 h 173"/>
                    <a:gd name="T18" fmla="*/ 7 w 488"/>
                    <a:gd name="T19" fmla="*/ 5 h 173"/>
                    <a:gd name="T20" fmla="*/ 18 w 488"/>
                    <a:gd name="T21" fmla="*/ 3 h 173"/>
                    <a:gd name="T22" fmla="*/ 27 w 488"/>
                    <a:gd name="T23" fmla="*/ 3 h 173"/>
                    <a:gd name="T24" fmla="*/ 17 w 488"/>
                    <a:gd name="T25" fmla="*/ 6 h 173"/>
                    <a:gd name="T26" fmla="*/ 9 w 488"/>
                    <a:gd name="T27" fmla="*/ 7 h 173"/>
                    <a:gd name="T28" fmla="*/ 0 w 488"/>
                    <a:gd name="T29" fmla="*/ 7 h 173"/>
                    <a:gd name="T30" fmla="*/ 0 w 488"/>
                    <a:gd name="T31" fmla="*/ 7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3 w 772"/>
                <a:gd name="T1" fmla="*/ 115 h 3266"/>
                <a:gd name="T2" fmla="*/ 2 w 772"/>
                <a:gd name="T3" fmla="*/ 107 h 3266"/>
                <a:gd name="T4" fmla="*/ 2 w 772"/>
                <a:gd name="T5" fmla="*/ 101 h 3266"/>
                <a:gd name="T6" fmla="*/ 2 w 772"/>
                <a:gd name="T7" fmla="*/ 93 h 3266"/>
                <a:gd name="T8" fmla="*/ 3 w 772"/>
                <a:gd name="T9" fmla="*/ 82 h 3266"/>
                <a:gd name="T10" fmla="*/ 3 w 772"/>
                <a:gd name="T11" fmla="*/ 76 h 3266"/>
                <a:gd name="T12" fmla="*/ 3 w 772"/>
                <a:gd name="T13" fmla="*/ 71 h 3266"/>
                <a:gd name="T14" fmla="*/ 2 w 772"/>
                <a:gd name="T15" fmla="*/ 68 h 3266"/>
                <a:gd name="T16" fmla="*/ 2 w 772"/>
                <a:gd name="T17" fmla="*/ 63 h 3266"/>
                <a:gd name="T18" fmla="*/ 2 w 772"/>
                <a:gd name="T19" fmla="*/ 58 h 3266"/>
                <a:gd name="T20" fmla="*/ 4 w 772"/>
                <a:gd name="T21" fmla="*/ 42 h 3266"/>
                <a:gd name="T22" fmla="*/ 4 w 772"/>
                <a:gd name="T23" fmla="*/ 35 h 3266"/>
                <a:gd name="T24" fmla="*/ 3 w 772"/>
                <a:gd name="T25" fmla="*/ 26 h 3266"/>
                <a:gd name="T26" fmla="*/ 2 w 772"/>
                <a:gd name="T27" fmla="*/ 22 h 3266"/>
                <a:gd name="T28" fmla="*/ 1 w 772"/>
                <a:gd name="T29" fmla="*/ 15 h 3266"/>
                <a:gd name="T30" fmla="*/ 0 w 772"/>
                <a:gd name="T31" fmla="*/ 0 h 3266"/>
                <a:gd name="T32" fmla="*/ 0 w 772"/>
                <a:gd name="T33" fmla="*/ 14 h 3266"/>
                <a:gd name="T34" fmla="*/ 1 w 772"/>
                <a:gd name="T35" fmla="*/ 22 h 3266"/>
                <a:gd name="T36" fmla="*/ 2 w 772"/>
                <a:gd name="T37" fmla="*/ 28 h 3266"/>
                <a:gd name="T38" fmla="*/ 3 w 772"/>
                <a:gd name="T39" fmla="*/ 30 h 3266"/>
                <a:gd name="T40" fmla="*/ 3 w 772"/>
                <a:gd name="T41" fmla="*/ 38 h 3266"/>
                <a:gd name="T42" fmla="*/ 2 w 772"/>
                <a:gd name="T43" fmla="*/ 46 h 3266"/>
                <a:gd name="T44" fmla="*/ 1 w 772"/>
                <a:gd name="T45" fmla="*/ 60 h 3266"/>
                <a:gd name="T46" fmla="*/ 1 w 772"/>
                <a:gd name="T47" fmla="*/ 69 h 3266"/>
                <a:gd name="T48" fmla="*/ 2 w 772"/>
                <a:gd name="T49" fmla="*/ 75 h 3266"/>
                <a:gd name="T50" fmla="*/ 2 w 772"/>
                <a:gd name="T51" fmla="*/ 80 h 3266"/>
                <a:gd name="T52" fmla="*/ 1 w 772"/>
                <a:gd name="T53" fmla="*/ 89 h 3266"/>
                <a:gd name="T54" fmla="*/ 1 w 772"/>
                <a:gd name="T55" fmla="*/ 99 h 3266"/>
                <a:gd name="T56" fmla="*/ 1 w 772"/>
                <a:gd name="T57" fmla="*/ 109 h 3266"/>
                <a:gd name="T58" fmla="*/ 2 w 772"/>
                <a:gd name="T59" fmla="*/ 114 h 3266"/>
                <a:gd name="T60" fmla="*/ 3 w 772"/>
                <a:gd name="T61" fmla="*/ 119 h 3266"/>
                <a:gd name="T62" fmla="*/ 3 w 772"/>
                <a:gd name="T63" fmla="*/ 115 h 3266"/>
                <a:gd name="T64" fmla="*/ 3 w 772"/>
                <a:gd name="T65" fmla="*/ 115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3 w 772"/>
                <a:gd name="T1" fmla="*/ 198 h 3266"/>
                <a:gd name="T2" fmla="*/ 2 w 772"/>
                <a:gd name="T3" fmla="*/ 185 h 3266"/>
                <a:gd name="T4" fmla="*/ 2 w 772"/>
                <a:gd name="T5" fmla="*/ 174 h 3266"/>
                <a:gd name="T6" fmla="*/ 2 w 772"/>
                <a:gd name="T7" fmla="*/ 159 h 3266"/>
                <a:gd name="T8" fmla="*/ 3 w 772"/>
                <a:gd name="T9" fmla="*/ 141 h 3266"/>
                <a:gd name="T10" fmla="*/ 3 w 772"/>
                <a:gd name="T11" fmla="*/ 130 h 3266"/>
                <a:gd name="T12" fmla="*/ 3 w 772"/>
                <a:gd name="T13" fmla="*/ 122 h 3266"/>
                <a:gd name="T14" fmla="*/ 2 w 772"/>
                <a:gd name="T15" fmla="*/ 117 h 3266"/>
                <a:gd name="T16" fmla="*/ 2 w 772"/>
                <a:gd name="T17" fmla="*/ 110 h 3266"/>
                <a:gd name="T18" fmla="*/ 2 w 772"/>
                <a:gd name="T19" fmla="*/ 100 h 3266"/>
                <a:gd name="T20" fmla="*/ 4 w 772"/>
                <a:gd name="T21" fmla="*/ 73 h 3266"/>
                <a:gd name="T22" fmla="*/ 4 w 772"/>
                <a:gd name="T23" fmla="*/ 60 h 3266"/>
                <a:gd name="T24" fmla="*/ 3 w 772"/>
                <a:gd name="T25" fmla="*/ 45 h 3266"/>
                <a:gd name="T26" fmla="*/ 2 w 772"/>
                <a:gd name="T27" fmla="*/ 38 h 3266"/>
                <a:gd name="T28" fmla="*/ 1 w 772"/>
                <a:gd name="T29" fmla="*/ 27 h 3266"/>
                <a:gd name="T30" fmla="*/ 0 w 772"/>
                <a:gd name="T31" fmla="*/ 0 h 3266"/>
                <a:gd name="T32" fmla="*/ 0 w 772"/>
                <a:gd name="T33" fmla="*/ 24 h 3266"/>
                <a:gd name="T34" fmla="*/ 1 w 772"/>
                <a:gd name="T35" fmla="*/ 39 h 3266"/>
                <a:gd name="T36" fmla="*/ 2 w 772"/>
                <a:gd name="T37" fmla="*/ 48 h 3266"/>
                <a:gd name="T38" fmla="*/ 3 w 772"/>
                <a:gd name="T39" fmla="*/ 53 h 3266"/>
                <a:gd name="T40" fmla="*/ 3 w 772"/>
                <a:gd name="T41" fmla="*/ 66 h 3266"/>
                <a:gd name="T42" fmla="*/ 2 w 772"/>
                <a:gd name="T43" fmla="*/ 80 h 3266"/>
                <a:gd name="T44" fmla="*/ 1 w 772"/>
                <a:gd name="T45" fmla="*/ 104 h 3266"/>
                <a:gd name="T46" fmla="*/ 1 w 772"/>
                <a:gd name="T47" fmla="*/ 120 h 3266"/>
                <a:gd name="T48" fmla="*/ 2 w 772"/>
                <a:gd name="T49" fmla="*/ 129 h 3266"/>
                <a:gd name="T50" fmla="*/ 2 w 772"/>
                <a:gd name="T51" fmla="*/ 137 h 3266"/>
                <a:gd name="T52" fmla="*/ 1 w 772"/>
                <a:gd name="T53" fmla="*/ 154 h 3266"/>
                <a:gd name="T54" fmla="*/ 1 w 772"/>
                <a:gd name="T55" fmla="*/ 170 h 3266"/>
                <a:gd name="T56" fmla="*/ 1 w 772"/>
                <a:gd name="T57" fmla="*/ 188 h 3266"/>
                <a:gd name="T58" fmla="*/ 2 w 772"/>
                <a:gd name="T59" fmla="*/ 197 h 3266"/>
                <a:gd name="T60" fmla="*/ 3 w 772"/>
                <a:gd name="T61" fmla="*/ 205 h 3266"/>
                <a:gd name="T62" fmla="*/ 3 w 772"/>
                <a:gd name="T63" fmla="*/ 198 h 3266"/>
                <a:gd name="T64" fmla="*/ 3 w 772"/>
                <a:gd name="T65" fmla="*/ 198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 w 245"/>
                  <a:gd name="T1" fmla="*/ 0 h 806"/>
                  <a:gd name="T2" fmla="*/ 1 w 245"/>
                  <a:gd name="T3" fmla="*/ 6 h 806"/>
                  <a:gd name="T4" fmla="*/ 0 w 245"/>
                  <a:gd name="T5" fmla="*/ 13 h 806"/>
                  <a:gd name="T6" fmla="*/ 0 w 245"/>
                  <a:gd name="T7" fmla="*/ 13 h 806"/>
                  <a:gd name="T8" fmla="*/ 1 w 245"/>
                  <a:gd name="T9" fmla="*/ 6 h 806"/>
                  <a:gd name="T10" fmla="*/ 1 w 245"/>
                  <a:gd name="T11" fmla="*/ 0 h 806"/>
                  <a:gd name="T12" fmla="*/ 1 w 245"/>
                  <a:gd name="T13" fmla="*/ 0 h 806"/>
                  <a:gd name="T14" fmla="*/ 1 w 245"/>
                  <a:gd name="T15" fmla="*/ 0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1 w 604"/>
                    <a:gd name="T3" fmla="*/ 3 h 349"/>
                    <a:gd name="T4" fmla="*/ 2 w 604"/>
                    <a:gd name="T5" fmla="*/ 6 h 349"/>
                    <a:gd name="T6" fmla="*/ 3 w 604"/>
                    <a:gd name="T7" fmla="*/ 2 h 349"/>
                    <a:gd name="T8" fmla="*/ 2 w 604"/>
                    <a:gd name="T9" fmla="*/ 0 h 349"/>
                    <a:gd name="T10" fmla="*/ 2 w 604"/>
                    <a:gd name="T11" fmla="*/ 3 h 349"/>
                    <a:gd name="T12" fmla="*/ 1 w 604"/>
                    <a:gd name="T13" fmla="*/ 0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3 w 1064"/>
                    <a:gd name="T1" fmla="*/ 2 h 1230"/>
                    <a:gd name="T2" fmla="*/ 2 w 1064"/>
                    <a:gd name="T3" fmla="*/ 6 h 1230"/>
                    <a:gd name="T4" fmla="*/ 1 w 1064"/>
                    <a:gd name="T5" fmla="*/ 12 h 1230"/>
                    <a:gd name="T6" fmla="*/ 0 w 1064"/>
                    <a:gd name="T7" fmla="*/ 18 h 1230"/>
                    <a:gd name="T8" fmla="*/ 0 w 1064"/>
                    <a:gd name="T9" fmla="*/ 20 h 1230"/>
                    <a:gd name="T10" fmla="*/ 1 w 1064"/>
                    <a:gd name="T11" fmla="*/ 19 h 1230"/>
                    <a:gd name="T12" fmla="*/ 2 w 1064"/>
                    <a:gd name="T13" fmla="*/ 15 h 1230"/>
                    <a:gd name="T14" fmla="*/ 4 w 1064"/>
                    <a:gd name="T15" fmla="*/ 9 h 1230"/>
                    <a:gd name="T16" fmla="*/ 4 w 1064"/>
                    <a:gd name="T17" fmla="*/ 4 h 1230"/>
                    <a:gd name="T18" fmla="*/ 4 w 1064"/>
                    <a:gd name="T19" fmla="*/ 1 h 1230"/>
                    <a:gd name="T20" fmla="*/ 4 w 1064"/>
                    <a:gd name="T21" fmla="*/ 0 h 1230"/>
                    <a:gd name="T22" fmla="*/ 3 w 1064"/>
                    <a:gd name="T23" fmla="*/ 1 h 1230"/>
                    <a:gd name="T24" fmla="*/ 4 w 1064"/>
                    <a:gd name="T25" fmla="*/ 2 h 1230"/>
                    <a:gd name="T26" fmla="*/ 4 w 1064"/>
                    <a:gd name="T27" fmla="*/ 6 h 1230"/>
                    <a:gd name="T28" fmla="*/ 3 w 1064"/>
                    <a:gd name="T29" fmla="*/ 11 h 1230"/>
                    <a:gd name="T30" fmla="*/ 2 w 1064"/>
                    <a:gd name="T31" fmla="*/ 16 h 1230"/>
                    <a:gd name="T32" fmla="*/ 1 w 1064"/>
                    <a:gd name="T33" fmla="*/ 18 h 1230"/>
                    <a:gd name="T34" fmla="*/ 1 w 1064"/>
                    <a:gd name="T35" fmla="*/ 15 h 1230"/>
                    <a:gd name="T36" fmla="*/ 2 w 1064"/>
                    <a:gd name="T37" fmla="*/ 8 h 1230"/>
                    <a:gd name="T38" fmla="*/ 3 w 1064"/>
                    <a:gd name="T39" fmla="*/ 2 h 1230"/>
                    <a:gd name="T40" fmla="*/ 3 w 1064"/>
                    <a:gd name="T41" fmla="*/ 2 h 1230"/>
                    <a:gd name="T42" fmla="*/ 3 w 1064"/>
                    <a:gd name="T43" fmla="*/ 2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8 w 2002"/>
                    <a:gd name="T1" fmla="*/ 0 h 2521"/>
                    <a:gd name="T2" fmla="*/ 0 w 2002"/>
                    <a:gd name="T3" fmla="*/ 41 h 2521"/>
                    <a:gd name="T4" fmla="*/ 1 w 2002"/>
                    <a:gd name="T5" fmla="*/ 40 h 2521"/>
                    <a:gd name="T6" fmla="*/ 8 w 2002"/>
                    <a:gd name="T7" fmla="*/ 1 h 2521"/>
                    <a:gd name="T8" fmla="*/ 8 w 2002"/>
                    <a:gd name="T9" fmla="*/ 0 h 2521"/>
                    <a:gd name="T10" fmla="*/ 8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1 w 3007"/>
                    <a:gd name="T1" fmla="*/ 46 h 3771"/>
                    <a:gd name="T2" fmla="*/ 2 w 3007"/>
                    <a:gd name="T3" fmla="*/ 46 h 3771"/>
                    <a:gd name="T4" fmla="*/ 3 w 3007"/>
                    <a:gd name="T5" fmla="*/ 48 h 3771"/>
                    <a:gd name="T6" fmla="*/ 3 w 3007"/>
                    <a:gd name="T7" fmla="*/ 46 h 3771"/>
                    <a:gd name="T8" fmla="*/ 2 w 3007"/>
                    <a:gd name="T9" fmla="*/ 43 h 3771"/>
                    <a:gd name="T10" fmla="*/ 3 w 3007"/>
                    <a:gd name="T11" fmla="*/ 44 h 3771"/>
                    <a:gd name="T12" fmla="*/ 4 w 3007"/>
                    <a:gd name="T13" fmla="*/ 46 h 3771"/>
                    <a:gd name="T14" fmla="*/ 12 w 3007"/>
                    <a:gd name="T15" fmla="*/ 7 h 3771"/>
                    <a:gd name="T16" fmla="*/ 10 w 3007"/>
                    <a:gd name="T17" fmla="*/ 2 h 3771"/>
                    <a:gd name="T18" fmla="*/ 9 w 3007"/>
                    <a:gd name="T19" fmla="*/ 0 h 3771"/>
                    <a:gd name="T20" fmla="*/ 11 w 3007"/>
                    <a:gd name="T21" fmla="*/ 1 h 3771"/>
                    <a:gd name="T22" fmla="*/ 12 w 3007"/>
                    <a:gd name="T23" fmla="*/ 7 h 3771"/>
                    <a:gd name="T24" fmla="*/ 3 w 3007"/>
                    <a:gd name="T25" fmla="*/ 53 h 3771"/>
                    <a:gd name="T26" fmla="*/ 2 w 3007"/>
                    <a:gd name="T27" fmla="*/ 55 h 3771"/>
                    <a:gd name="T28" fmla="*/ 1 w 3007"/>
                    <a:gd name="T29" fmla="*/ 61 h 3771"/>
                    <a:gd name="T30" fmla="*/ 0 w 3007"/>
                    <a:gd name="T31" fmla="*/ 59 h 3771"/>
                    <a:gd name="T32" fmla="*/ 1 w 3007"/>
                    <a:gd name="T33" fmla="*/ 58 h 3771"/>
                    <a:gd name="T34" fmla="*/ 2 w 3007"/>
                    <a:gd name="T35" fmla="*/ 55 h 3771"/>
                    <a:gd name="T36" fmla="*/ 1 w 3007"/>
                    <a:gd name="T37" fmla="*/ 53 h 3771"/>
                    <a:gd name="T38" fmla="*/ 1 w 3007"/>
                    <a:gd name="T39" fmla="*/ 51 h 3771"/>
                    <a:gd name="T40" fmla="*/ 2 w 3007"/>
                    <a:gd name="T41" fmla="*/ 53 h 3771"/>
                    <a:gd name="T42" fmla="*/ 2 w 3007"/>
                    <a:gd name="T43" fmla="*/ 51 h 3771"/>
                    <a:gd name="T44" fmla="*/ 3 w 3007"/>
                    <a:gd name="T45" fmla="*/ 52 h 3771"/>
                    <a:gd name="T46" fmla="*/ 2 w 3007"/>
                    <a:gd name="T47" fmla="*/ 50 h 3771"/>
                    <a:gd name="T48" fmla="*/ 3 w 3007"/>
                    <a:gd name="T49" fmla="*/ 50 h 3771"/>
                    <a:gd name="T50" fmla="*/ 1 w 3007"/>
                    <a:gd name="T51" fmla="*/ 46 h 3771"/>
                    <a:gd name="T52" fmla="*/ 1 w 3007"/>
                    <a:gd name="T53" fmla="*/ 46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1 h 342"/>
                    <a:gd name="T2" fmla="*/ 1 w 673"/>
                    <a:gd name="T3" fmla="*/ 2 h 342"/>
                    <a:gd name="T4" fmla="*/ 3 w 673"/>
                    <a:gd name="T5" fmla="*/ 6 h 342"/>
                    <a:gd name="T6" fmla="*/ 3 w 673"/>
                    <a:gd name="T7" fmla="*/ 5 h 342"/>
                    <a:gd name="T8" fmla="*/ 2 w 673"/>
                    <a:gd name="T9" fmla="*/ 2 h 342"/>
                    <a:gd name="T10" fmla="*/ 0 w 673"/>
                    <a:gd name="T11" fmla="*/ 0 h 342"/>
                    <a:gd name="T12" fmla="*/ 0 w 673"/>
                    <a:gd name="T13" fmla="*/ 1 h 342"/>
                    <a:gd name="T14" fmla="*/ 0 w 673"/>
                    <a:gd name="T15" fmla="*/ 1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1 h 403"/>
                    <a:gd name="T2" fmla="*/ 2 w 716"/>
                    <a:gd name="T3" fmla="*/ 3 h 403"/>
                    <a:gd name="T4" fmla="*/ 3 w 716"/>
                    <a:gd name="T5" fmla="*/ 6 h 403"/>
                    <a:gd name="T6" fmla="*/ 3 w 716"/>
                    <a:gd name="T7" fmla="*/ 5 h 403"/>
                    <a:gd name="T8" fmla="*/ 2 w 716"/>
                    <a:gd name="T9" fmla="*/ 2 h 403"/>
                    <a:gd name="T10" fmla="*/ 0 w 716"/>
                    <a:gd name="T11" fmla="*/ 0 h 403"/>
                    <a:gd name="T12" fmla="*/ 0 w 716"/>
                    <a:gd name="T13" fmla="*/ 1 h 403"/>
                    <a:gd name="T14" fmla="*/ 0 w 716"/>
                    <a:gd name="T15" fmla="*/ 1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1 h 411"/>
                    <a:gd name="T2" fmla="*/ 1 w 717"/>
                    <a:gd name="T3" fmla="*/ 2 h 411"/>
                    <a:gd name="T4" fmla="*/ 3 w 717"/>
                    <a:gd name="T5" fmla="*/ 7 h 411"/>
                    <a:gd name="T6" fmla="*/ 3 w 717"/>
                    <a:gd name="T7" fmla="*/ 5 h 411"/>
                    <a:gd name="T8" fmla="*/ 2 w 717"/>
                    <a:gd name="T9" fmla="*/ 1 h 411"/>
                    <a:gd name="T10" fmla="*/ 0 w 717"/>
                    <a:gd name="T11" fmla="*/ 0 h 411"/>
                    <a:gd name="T12" fmla="*/ 0 w 717"/>
                    <a:gd name="T13" fmla="*/ 1 h 411"/>
                    <a:gd name="T14" fmla="*/ 0 w 717"/>
                    <a:gd name="T15" fmla="*/ 1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1 h 386"/>
                    <a:gd name="T2" fmla="*/ 1 w 709"/>
                    <a:gd name="T3" fmla="*/ 2 h 386"/>
                    <a:gd name="T4" fmla="*/ 3 w 709"/>
                    <a:gd name="T5" fmla="*/ 6 h 386"/>
                    <a:gd name="T6" fmla="*/ 3 w 709"/>
                    <a:gd name="T7" fmla="*/ 5 h 386"/>
                    <a:gd name="T8" fmla="*/ 1 w 709"/>
                    <a:gd name="T9" fmla="*/ 1 h 386"/>
                    <a:gd name="T10" fmla="*/ 0 w 709"/>
                    <a:gd name="T11" fmla="*/ 0 h 386"/>
                    <a:gd name="T12" fmla="*/ 0 w 709"/>
                    <a:gd name="T13" fmla="*/ 1 h 386"/>
                    <a:gd name="T14" fmla="*/ 0 w 709"/>
                    <a:gd name="T15" fmla="*/ 1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7127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prtorico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925" y="1644650"/>
            <a:ext cx="777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 descr="cub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914400"/>
            <a:ext cx="178276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133137" y="609600"/>
            <a:ext cx="23358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i="1" u="sng" dirty="0" smtClean="0">
                <a:solidFill>
                  <a:srgbClr val="990000"/>
                </a:solidFill>
                <a:latin typeface="Times New Roman" pitchFamily="18" charset="0"/>
              </a:rPr>
              <a:t>El Mar Caribe</a:t>
            </a:r>
            <a:endParaRPr lang="en-US" altLang="en-US" sz="2800" b="1" i="1" u="sng" dirty="0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74584" y="2590800"/>
            <a:ext cx="13019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i="1" u="sng" dirty="0">
                <a:solidFill>
                  <a:srgbClr val="990000"/>
                </a:solidFill>
                <a:latin typeface="Times New Roman" pitchFamily="18" charset="0"/>
              </a:rPr>
              <a:t>Europa</a:t>
            </a:r>
          </a:p>
        </p:txBody>
      </p:sp>
      <p:sp>
        <p:nvSpPr>
          <p:cNvPr id="26630" name="Freeform 6">
            <a:hlinkClick r:id="" action="ppaction://noaction"/>
          </p:cNvPr>
          <p:cNvSpPr>
            <a:spLocks/>
          </p:cNvSpPr>
          <p:nvPr/>
        </p:nvSpPr>
        <p:spPr bwMode="auto">
          <a:xfrm>
            <a:off x="838200" y="3429000"/>
            <a:ext cx="2455070" cy="1969061"/>
          </a:xfrm>
          <a:custGeom>
            <a:avLst/>
            <a:gdLst>
              <a:gd name="T0" fmla="*/ 2147483647 w 2428"/>
              <a:gd name="T1" fmla="*/ 2147483647 h 2036"/>
              <a:gd name="T2" fmla="*/ 2147483647 w 2428"/>
              <a:gd name="T3" fmla="*/ 2147483647 h 2036"/>
              <a:gd name="T4" fmla="*/ 2147483647 w 2428"/>
              <a:gd name="T5" fmla="*/ 2147483647 h 2036"/>
              <a:gd name="T6" fmla="*/ 2147483647 w 2428"/>
              <a:gd name="T7" fmla="*/ 2147483647 h 2036"/>
              <a:gd name="T8" fmla="*/ 2147483647 w 2428"/>
              <a:gd name="T9" fmla="*/ 0 h 2036"/>
              <a:gd name="T10" fmla="*/ 2147483647 w 2428"/>
              <a:gd name="T11" fmla="*/ 2147483647 h 2036"/>
              <a:gd name="T12" fmla="*/ 2147483647 w 2428"/>
              <a:gd name="T13" fmla="*/ 2147483647 h 2036"/>
              <a:gd name="T14" fmla="*/ 2147483647 w 2428"/>
              <a:gd name="T15" fmla="*/ 2147483647 h 2036"/>
              <a:gd name="T16" fmla="*/ 2147483647 w 2428"/>
              <a:gd name="T17" fmla="*/ 2147483647 h 2036"/>
              <a:gd name="T18" fmla="*/ 2147483647 w 2428"/>
              <a:gd name="T19" fmla="*/ 2147483647 h 2036"/>
              <a:gd name="T20" fmla="*/ 2147483647 w 2428"/>
              <a:gd name="T21" fmla="*/ 2147483647 h 2036"/>
              <a:gd name="T22" fmla="*/ 2147483647 w 2428"/>
              <a:gd name="T23" fmla="*/ 2147483647 h 2036"/>
              <a:gd name="T24" fmla="*/ 2147483647 w 2428"/>
              <a:gd name="T25" fmla="*/ 2147483647 h 2036"/>
              <a:gd name="T26" fmla="*/ 2147483647 w 2428"/>
              <a:gd name="T27" fmla="*/ 2147483647 h 2036"/>
              <a:gd name="T28" fmla="*/ 2147483647 w 2428"/>
              <a:gd name="T29" fmla="*/ 2147483647 h 2036"/>
              <a:gd name="T30" fmla="*/ 2147483647 w 2428"/>
              <a:gd name="T31" fmla="*/ 2147483647 h 2036"/>
              <a:gd name="T32" fmla="*/ 2147483647 w 2428"/>
              <a:gd name="T33" fmla="*/ 2147483647 h 2036"/>
              <a:gd name="T34" fmla="*/ 2147483647 w 2428"/>
              <a:gd name="T35" fmla="*/ 2147483647 h 2036"/>
              <a:gd name="T36" fmla="*/ 2147483647 w 2428"/>
              <a:gd name="T37" fmla="*/ 2147483647 h 2036"/>
              <a:gd name="T38" fmla="*/ 2147483647 w 2428"/>
              <a:gd name="T39" fmla="*/ 2147483647 h 2036"/>
              <a:gd name="T40" fmla="*/ 2147483647 w 2428"/>
              <a:gd name="T41" fmla="*/ 2147483647 h 2036"/>
              <a:gd name="T42" fmla="*/ 2147483647 w 2428"/>
              <a:gd name="T43" fmla="*/ 2147483647 h 2036"/>
              <a:gd name="T44" fmla="*/ 2147483647 w 2428"/>
              <a:gd name="T45" fmla="*/ 2147483647 h 2036"/>
              <a:gd name="T46" fmla="*/ 2147483647 w 2428"/>
              <a:gd name="T47" fmla="*/ 2147483647 h 2036"/>
              <a:gd name="T48" fmla="*/ 2147483647 w 2428"/>
              <a:gd name="T49" fmla="*/ 2147483647 h 2036"/>
              <a:gd name="T50" fmla="*/ 2147483647 w 2428"/>
              <a:gd name="T51" fmla="*/ 2147483647 h 2036"/>
              <a:gd name="T52" fmla="*/ 2147483647 w 2428"/>
              <a:gd name="T53" fmla="*/ 2147483647 h 2036"/>
              <a:gd name="T54" fmla="*/ 2147483647 w 2428"/>
              <a:gd name="T55" fmla="*/ 2147483647 h 2036"/>
              <a:gd name="T56" fmla="*/ 2147483647 w 2428"/>
              <a:gd name="T57" fmla="*/ 2147483647 h 2036"/>
              <a:gd name="T58" fmla="*/ 2147483647 w 2428"/>
              <a:gd name="T59" fmla="*/ 2147483647 h 2036"/>
              <a:gd name="T60" fmla="*/ 2147483647 w 2428"/>
              <a:gd name="T61" fmla="*/ 2147483647 h 2036"/>
              <a:gd name="T62" fmla="*/ 2147483647 w 2428"/>
              <a:gd name="T63" fmla="*/ 2147483647 h 2036"/>
              <a:gd name="T64" fmla="*/ 2147483647 w 2428"/>
              <a:gd name="T65" fmla="*/ 2147483647 h 2036"/>
              <a:gd name="T66" fmla="*/ 2147483647 w 2428"/>
              <a:gd name="T67" fmla="*/ 2147483647 h 2036"/>
              <a:gd name="T68" fmla="*/ 2147483647 w 2428"/>
              <a:gd name="T69" fmla="*/ 2147483647 h 2036"/>
              <a:gd name="T70" fmla="*/ 2147483647 w 2428"/>
              <a:gd name="T71" fmla="*/ 2147483647 h 2036"/>
              <a:gd name="T72" fmla="*/ 2147483647 w 2428"/>
              <a:gd name="T73" fmla="*/ 2147483647 h 2036"/>
              <a:gd name="T74" fmla="*/ 2147483647 w 2428"/>
              <a:gd name="T75" fmla="*/ 2147483647 h 2036"/>
              <a:gd name="T76" fmla="*/ 2147483647 w 2428"/>
              <a:gd name="T77" fmla="*/ 2147483647 h 2036"/>
              <a:gd name="T78" fmla="*/ 2147483647 w 2428"/>
              <a:gd name="T79" fmla="*/ 2147483647 h 2036"/>
              <a:gd name="T80" fmla="*/ 2147483647 w 2428"/>
              <a:gd name="T81" fmla="*/ 2147483647 h 2036"/>
              <a:gd name="T82" fmla="*/ 2147483647 w 2428"/>
              <a:gd name="T83" fmla="*/ 2147483647 h 2036"/>
              <a:gd name="T84" fmla="*/ 2147483647 w 2428"/>
              <a:gd name="T85" fmla="*/ 2147483647 h 2036"/>
              <a:gd name="T86" fmla="*/ 2147483647 w 2428"/>
              <a:gd name="T87" fmla="*/ 2147483647 h 2036"/>
              <a:gd name="T88" fmla="*/ 2147483647 w 2428"/>
              <a:gd name="T89" fmla="*/ 2147483647 h 2036"/>
              <a:gd name="T90" fmla="*/ 2147483647 w 2428"/>
              <a:gd name="T91" fmla="*/ 2147483647 h 2036"/>
              <a:gd name="T92" fmla="*/ 2147483647 w 2428"/>
              <a:gd name="T93" fmla="*/ 2147483647 h 2036"/>
              <a:gd name="T94" fmla="*/ 2147483647 w 2428"/>
              <a:gd name="T95" fmla="*/ 2147483647 h 2036"/>
              <a:gd name="T96" fmla="*/ 2147483647 w 2428"/>
              <a:gd name="T97" fmla="*/ 2147483647 h 2036"/>
              <a:gd name="T98" fmla="*/ 2147483647 w 2428"/>
              <a:gd name="T99" fmla="*/ 2147483647 h 2036"/>
              <a:gd name="T100" fmla="*/ 2147483647 w 2428"/>
              <a:gd name="T101" fmla="*/ 2147483647 h 2036"/>
              <a:gd name="T102" fmla="*/ 2147483647 w 2428"/>
              <a:gd name="T103" fmla="*/ 2147483647 h 2036"/>
              <a:gd name="T104" fmla="*/ 2147483647 w 2428"/>
              <a:gd name="T105" fmla="*/ 2147483647 h 2036"/>
              <a:gd name="T106" fmla="*/ 2147483647 w 2428"/>
              <a:gd name="T107" fmla="*/ 2147483647 h 20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428" h="2036">
                <a:moveTo>
                  <a:pt x="1216" y="96"/>
                </a:moveTo>
                <a:lnTo>
                  <a:pt x="1184" y="138"/>
                </a:lnTo>
                <a:lnTo>
                  <a:pt x="1127" y="128"/>
                </a:lnTo>
                <a:lnTo>
                  <a:pt x="1091" y="123"/>
                </a:lnTo>
                <a:lnTo>
                  <a:pt x="1078" y="100"/>
                </a:lnTo>
                <a:lnTo>
                  <a:pt x="1048" y="102"/>
                </a:lnTo>
                <a:lnTo>
                  <a:pt x="1040" y="84"/>
                </a:lnTo>
                <a:lnTo>
                  <a:pt x="1002" y="104"/>
                </a:lnTo>
                <a:lnTo>
                  <a:pt x="953" y="114"/>
                </a:lnTo>
                <a:lnTo>
                  <a:pt x="931" y="114"/>
                </a:lnTo>
                <a:lnTo>
                  <a:pt x="871" y="87"/>
                </a:lnTo>
                <a:lnTo>
                  <a:pt x="801" y="82"/>
                </a:lnTo>
                <a:lnTo>
                  <a:pt x="768" y="69"/>
                </a:lnTo>
                <a:lnTo>
                  <a:pt x="736" y="77"/>
                </a:lnTo>
                <a:lnTo>
                  <a:pt x="705" y="60"/>
                </a:lnTo>
                <a:lnTo>
                  <a:pt x="671" y="46"/>
                </a:lnTo>
                <a:lnTo>
                  <a:pt x="620" y="49"/>
                </a:lnTo>
                <a:lnTo>
                  <a:pt x="547" y="50"/>
                </a:lnTo>
                <a:lnTo>
                  <a:pt x="498" y="44"/>
                </a:lnTo>
                <a:lnTo>
                  <a:pt x="468" y="50"/>
                </a:lnTo>
                <a:lnTo>
                  <a:pt x="438" y="30"/>
                </a:lnTo>
                <a:lnTo>
                  <a:pt x="415" y="44"/>
                </a:lnTo>
                <a:lnTo>
                  <a:pt x="306" y="7"/>
                </a:lnTo>
                <a:lnTo>
                  <a:pt x="283" y="18"/>
                </a:lnTo>
                <a:lnTo>
                  <a:pt x="270" y="0"/>
                </a:lnTo>
                <a:lnTo>
                  <a:pt x="224" y="33"/>
                </a:lnTo>
                <a:lnTo>
                  <a:pt x="189" y="38"/>
                </a:lnTo>
                <a:lnTo>
                  <a:pt x="187" y="66"/>
                </a:lnTo>
                <a:lnTo>
                  <a:pt x="225" y="70"/>
                </a:lnTo>
                <a:lnTo>
                  <a:pt x="215" y="91"/>
                </a:lnTo>
                <a:lnTo>
                  <a:pt x="199" y="96"/>
                </a:lnTo>
                <a:lnTo>
                  <a:pt x="155" y="99"/>
                </a:lnTo>
                <a:lnTo>
                  <a:pt x="111" y="104"/>
                </a:lnTo>
                <a:lnTo>
                  <a:pt x="85" y="101"/>
                </a:lnTo>
                <a:lnTo>
                  <a:pt x="58" y="132"/>
                </a:lnTo>
                <a:lnTo>
                  <a:pt x="34" y="127"/>
                </a:lnTo>
                <a:lnTo>
                  <a:pt x="27" y="145"/>
                </a:lnTo>
                <a:lnTo>
                  <a:pt x="12" y="141"/>
                </a:lnTo>
                <a:lnTo>
                  <a:pt x="0" y="193"/>
                </a:lnTo>
                <a:lnTo>
                  <a:pt x="27" y="197"/>
                </a:lnTo>
                <a:lnTo>
                  <a:pt x="29" y="229"/>
                </a:lnTo>
                <a:lnTo>
                  <a:pt x="60" y="222"/>
                </a:lnTo>
                <a:lnTo>
                  <a:pt x="85" y="215"/>
                </a:lnTo>
                <a:lnTo>
                  <a:pt x="73" y="236"/>
                </a:lnTo>
                <a:lnTo>
                  <a:pt x="70" y="247"/>
                </a:lnTo>
                <a:lnTo>
                  <a:pt x="49" y="245"/>
                </a:lnTo>
                <a:lnTo>
                  <a:pt x="37" y="278"/>
                </a:lnTo>
                <a:lnTo>
                  <a:pt x="45" y="301"/>
                </a:lnTo>
                <a:lnTo>
                  <a:pt x="65" y="280"/>
                </a:lnTo>
                <a:lnTo>
                  <a:pt x="60" y="265"/>
                </a:lnTo>
                <a:lnTo>
                  <a:pt x="83" y="258"/>
                </a:lnTo>
                <a:lnTo>
                  <a:pt x="106" y="260"/>
                </a:lnTo>
                <a:lnTo>
                  <a:pt x="111" y="276"/>
                </a:lnTo>
                <a:lnTo>
                  <a:pt x="93" y="280"/>
                </a:lnTo>
                <a:lnTo>
                  <a:pt x="78" y="317"/>
                </a:lnTo>
                <a:lnTo>
                  <a:pt x="85" y="365"/>
                </a:lnTo>
                <a:lnTo>
                  <a:pt x="98" y="354"/>
                </a:lnTo>
                <a:lnTo>
                  <a:pt x="115" y="351"/>
                </a:lnTo>
                <a:lnTo>
                  <a:pt x="115" y="370"/>
                </a:lnTo>
                <a:lnTo>
                  <a:pt x="100" y="392"/>
                </a:lnTo>
                <a:lnTo>
                  <a:pt x="78" y="416"/>
                </a:lnTo>
                <a:lnTo>
                  <a:pt x="79" y="437"/>
                </a:lnTo>
                <a:lnTo>
                  <a:pt x="131" y="408"/>
                </a:lnTo>
                <a:lnTo>
                  <a:pt x="168" y="418"/>
                </a:lnTo>
                <a:lnTo>
                  <a:pt x="192" y="413"/>
                </a:lnTo>
                <a:lnTo>
                  <a:pt x="203" y="446"/>
                </a:lnTo>
                <a:lnTo>
                  <a:pt x="182" y="453"/>
                </a:lnTo>
                <a:lnTo>
                  <a:pt x="184" y="480"/>
                </a:lnTo>
                <a:lnTo>
                  <a:pt x="218" y="463"/>
                </a:lnTo>
                <a:lnTo>
                  <a:pt x="223" y="481"/>
                </a:lnTo>
                <a:lnTo>
                  <a:pt x="255" y="480"/>
                </a:lnTo>
                <a:lnTo>
                  <a:pt x="257" y="466"/>
                </a:lnTo>
                <a:lnTo>
                  <a:pt x="272" y="473"/>
                </a:lnTo>
                <a:lnTo>
                  <a:pt x="286" y="500"/>
                </a:lnTo>
                <a:lnTo>
                  <a:pt x="306" y="483"/>
                </a:lnTo>
                <a:lnTo>
                  <a:pt x="331" y="494"/>
                </a:lnTo>
                <a:lnTo>
                  <a:pt x="349" y="489"/>
                </a:lnTo>
                <a:lnTo>
                  <a:pt x="369" y="486"/>
                </a:lnTo>
                <a:lnTo>
                  <a:pt x="387" y="459"/>
                </a:lnTo>
                <a:lnTo>
                  <a:pt x="418" y="460"/>
                </a:lnTo>
                <a:lnTo>
                  <a:pt x="440" y="456"/>
                </a:lnTo>
                <a:lnTo>
                  <a:pt x="465" y="466"/>
                </a:lnTo>
                <a:lnTo>
                  <a:pt x="493" y="486"/>
                </a:lnTo>
                <a:lnTo>
                  <a:pt x="492" y="513"/>
                </a:lnTo>
                <a:lnTo>
                  <a:pt x="503" y="546"/>
                </a:lnTo>
                <a:lnTo>
                  <a:pt x="521" y="550"/>
                </a:lnTo>
                <a:lnTo>
                  <a:pt x="532" y="548"/>
                </a:lnTo>
                <a:lnTo>
                  <a:pt x="547" y="561"/>
                </a:lnTo>
                <a:lnTo>
                  <a:pt x="547" y="594"/>
                </a:lnTo>
                <a:lnTo>
                  <a:pt x="528" y="661"/>
                </a:lnTo>
                <a:lnTo>
                  <a:pt x="494" y="672"/>
                </a:lnTo>
                <a:lnTo>
                  <a:pt x="477" y="654"/>
                </a:lnTo>
                <a:lnTo>
                  <a:pt x="453" y="668"/>
                </a:lnTo>
                <a:lnTo>
                  <a:pt x="451" y="690"/>
                </a:lnTo>
                <a:lnTo>
                  <a:pt x="431" y="740"/>
                </a:lnTo>
                <a:lnTo>
                  <a:pt x="445" y="798"/>
                </a:lnTo>
                <a:lnTo>
                  <a:pt x="438" y="839"/>
                </a:lnTo>
                <a:lnTo>
                  <a:pt x="428" y="900"/>
                </a:lnTo>
                <a:lnTo>
                  <a:pt x="405" y="905"/>
                </a:lnTo>
                <a:lnTo>
                  <a:pt x="392" y="919"/>
                </a:lnTo>
                <a:lnTo>
                  <a:pt x="387" y="933"/>
                </a:lnTo>
                <a:lnTo>
                  <a:pt x="405" y="951"/>
                </a:lnTo>
                <a:lnTo>
                  <a:pt x="413" y="980"/>
                </a:lnTo>
                <a:lnTo>
                  <a:pt x="407" y="1004"/>
                </a:lnTo>
                <a:lnTo>
                  <a:pt x="385" y="1039"/>
                </a:lnTo>
                <a:lnTo>
                  <a:pt x="381" y="1073"/>
                </a:lnTo>
                <a:lnTo>
                  <a:pt x="352" y="1093"/>
                </a:lnTo>
                <a:lnTo>
                  <a:pt x="316" y="1097"/>
                </a:lnTo>
                <a:lnTo>
                  <a:pt x="311" y="1079"/>
                </a:lnTo>
                <a:lnTo>
                  <a:pt x="292" y="1071"/>
                </a:lnTo>
                <a:lnTo>
                  <a:pt x="286" y="1099"/>
                </a:lnTo>
                <a:lnTo>
                  <a:pt x="315" y="1169"/>
                </a:lnTo>
                <a:lnTo>
                  <a:pt x="350" y="1191"/>
                </a:lnTo>
                <a:lnTo>
                  <a:pt x="390" y="1221"/>
                </a:lnTo>
                <a:lnTo>
                  <a:pt x="385" y="1254"/>
                </a:lnTo>
                <a:lnTo>
                  <a:pt x="350" y="1268"/>
                </a:lnTo>
                <a:lnTo>
                  <a:pt x="344" y="1305"/>
                </a:lnTo>
                <a:lnTo>
                  <a:pt x="311" y="1310"/>
                </a:lnTo>
                <a:lnTo>
                  <a:pt x="311" y="1356"/>
                </a:lnTo>
                <a:lnTo>
                  <a:pt x="300" y="1379"/>
                </a:lnTo>
                <a:lnTo>
                  <a:pt x="355" y="1453"/>
                </a:lnTo>
                <a:lnTo>
                  <a:pt x="381" y="1478"/>
                </a:lnTo>
                <a:lnTo>
                  <a:pt x="370" y="1502"/>
                </a:lnTo>
                <a:lnTo>
                  <a:pt x="339" y="1508"/>
                </a:lnTo>
                <a:lnTo>
                  <a:pt x="309" y="1506"/>
                </a:lnTo>
                <a:lnTo>
                  <a:pt x="299" y="1535"/>
                </a:lnTo>
                <a:lnTo>
                  <a:pt x="270" y="1595"/>
                </a:lnTo>
                <a:lnTo>
                  <a:pt x="247" y="1642"/>
                </a:lnTo>
                <a:lnTo>
                  <a:pt x="269" y="1671"/>
                </a:lnTo>
                <a:lnTo>
                  <a:pt x="269" y="1710"/>
                </a:lnTo>
                <a:lnTo>
                  <a:pt x="311" y="1708"/>
                </a:lnTo>
                <a:lnTo>
                  <a:pt x="316" y="1716"/>
                </a:lnTo>
                <a:lnTo>
                  <a:pt x="355" y="1727"/>
                </a:lnTo>
                <a:lnTo>
                  <a:pt x="372" y="1716"/>
                </a:lnTo>
                <a:lnTo>
                  <a:pt x="396" y="1716"/>
                </a:lnTo>
                <a:lnTo>
                  <a:pt x="392" y="1753"/>
                </a:lnTo>
                <a:lnTo>
                  <a:pt x="428" y="1769"/>
                </a:lnTo>
                <a:lnTo>
                  <a:pt x="448" y="1785"/>
                </a:lnTo>
                <a:lnTo>
                  <a:pt x="477" y="1801"/>
                </a:lnTo>
                <a:lnTo>
                  <a:pt x="484" y="1814"/>
                </a:lnTo>
                <a:lnTo>
                  <a:pt x="464" y="1852"/>
                </a:lnTo>
                <a:lnTo>
                  <a:pt x="473" y="1866"/>
                </a:lnTo>
                <a:lnTo>
                  <a:pt x="510" y="1895"/>
                </a:lnTo>
                <a:lnTo>
                  <a:pt x="515" y="1921"/>
                </a:lnTo>
                <a:lnTo>
                  <a:pt x="528" y="1947"/>
                </a:lnTo>
                <a:lnTo>
                  <a:pt x="548" y="1982"/>
                </a:lnTo>
                <a:lnTo>
                  <a:pt x="582" y="2011"/>
                </a:lnTo>
                <a:lnTo>
                  <a:pt x="612" y="2034"/>
                </a:lnTo>
                <a:lnTo>
                  <a:pt x="641" y="2036"/>
                </a:lnTo>
                <a:lnTo>
                  <a:pt x="677" y="2033"/>
                </a:lnTo>
                <a:lnTo>
                  <a:pt x="693" y="2009"/>
                </a:lnTo>
                <a:lnTo>
                  <a:pt x="729" y="1943"/>
                </a:lnTo>
                <a:lnTo>
                  <a:pt x="790" y="1923"/>
                </a:lnTo>
                <a:lnTo>
                  <a:pt x="858" y="1918"/>
                </a:lnTo>
                <a:lnTo>
                  <a:pt x="906" y="1887"/>
                </a:lnTo>
                <a:lnTo>
                  <a:pt x="939" y="1885"/>
                </a:lnTo>
                <a:lnTo>
                  <a:pt x="960" y="1866"/>
                </a:lnTo>
                <a:lnTo>
                  <a:pt x="985" y="1866"/>
                </a:lnTo>
                <a:lnTo>
                  <a:pt x="1034" y="1877"/>
                </a:lnTo>
                <a:lnTo>
                  <a:pt x="1072" y="1870"/>
                </a:lnTo>
                <a:lnTo>
                  <a:pt x="1099" y="1885"/>
                </a:lnTo>
                <a:lnTo>
                  <a:pt x="1132" y="1875"/>
                </a:lnTo>
                <a:lnTo>
                  <a:pt x="1219" y="1875"/>
                </a:lnTo>
                <a:lnTo>
                  <a:pt x="1249" y="1885"/>
                </a:lnTo>
                <a:lnTo>
                  <a:pt x="1307" y="1844"/>
                </a:lnTo>
                <a:lnTo>
                  <a:pt x="1333" y="1826"/>
                </a:lnTo>
                <a:lnTo>
                  <a:pt x="1345" y="1846"/>
                </a:lnTo>
                <a:lnTo>
                  <a:pt x="1385" y="1857"/>
                </a:lnTo>
                <a:lnTo>
                  <a:pt x="1405" y="1848"/>
                </a:lnTo>
                <a:lnTo>
                  <a:pt x="1416" y="1814"/>
                </a:lnTo>
                <a:lnTo>
                  <a:pt x="1434" y="1801"/>
                </a:lnTo>
                <a:lnTo>
                  <a:pt x="1449" y="1769"/>
                </a:lnTo>
                <a:lnTo>
                  <a:pt x="1470" y="1706"/>
                </a:lnTo>
                <a:lnTo>
                  <a:pt x="1494" y="1709"/>
                </a:lnTo>
                <a:lnTo>
                  <a:pt x="1559" y="1665"/>
                </a:lnTo>
                <a:lnTo>
                  <a:pt x="1613" y="1639"/>
                </a:lnTo>
                <a:lnTo>
                  <a:pt x="1639" y="1649"/>
                </a:lnTo>
                <a:lnTo>
                  <a:pt x="1670" y="1655"/>
                </a:lnTo>
                <a:lnTo>
                  <a:pt x="1698" y="1621"/>
                </a:lnTo>
                <a:lnTo>
                  <a:pt x="1685" y="1610"/>
                </a:lnTo>
                <a:lnTo>
                  <a:pt x="1691" y="1552"/>
                </a:lnTo>
                <a:lnTo>
                  <a:pt x="1706" y="1521"/>
                </a:lnTo>
                <a:lnTo>
                  <a:pt x="1715" y="1483"/>
                </a:lnTo>
                <a:lnTo>
                  <a:pt x="1737" y="1457"/>
                </a:lnTo>
                <a:lnTo>
                  <a:pt x="1737" y="1435"/>
                </a:lnTo>
                <a:lnTo>
                  <a:pt x="1765" y="1437"/>
                </a:lnTo>
                <a:lnTo>
                  <a:pt x="1767" y="1399"/>
                </a:lnTo>
                <a:lnTo>
                  <a:pt x="1827" y="1377"/>
                </a:lnTo>
                <a:lnTo>
                  <a:pt x="1845" y="1349"/>
                </a:lnTo>
                <a:lnTo>
                  <a:pt x="1865" y="1353"/>
                </a:lnTo>
                <a:lnTo>
                  <a:pt x="1885" y="1325"/>
                </a:lnTo>
                <a:lnTo>
                  <a:pt x="1854" y="1289"/>
                </a:lnTo>
                <a:lnTo>
                  <a:pt x="1829" y="1283"/>
                </a:lnTo>
                <a:lnTo>
                  <a:pt x="1809" y="1273"/>
                </a:lnTo>
                <a:lnTo>
                  <a:pt x="1777" y="1230"/>
                </a:lnTo>
                <a:lnTo>
                  <a:pt x="1759" y="1171"/>
                </a:lnTo>
                <a:lnTo>
                  <a:pt x="1750" y="1131"/>
                </a:lnTo>
                <a:lnTo>
                  <a:pt x="1775" y="1080"/>
                </a:lnTo>
                <a:lnTo>
                  <a:pt x="1823" y="989"/>
                </a:lnTo>
                <a:lnTo>
                  <a:pt x="1868" y="908"/>
                </a:lnTo>
                <a:lnTo>
                  <a:pt x="1883" y="901"/>
                </a:lnTo>
                <a:lnTo>
                  <a:pt x="1903" y="866"/>
                </a:lnTo>
                <a:lnTo>
                  <a:pt x="1917" y="827"/>
                </a:lnTo>
                <a:lnTo>
                  <a:pt x="1934" y="830"/>
                </a:lnTo>
                <a:lnTo>
                  <a:pt x="1972" y="807"/>
                </a:lnTo>
                <a:lnTo>
                  <a:pt x="1972" y="789"/>
                </a:lnTo>
                <a:lnTo>
                  <a:pt x="1944" y="787"/>
                </a:lnTo>
                <a:lnTo>
                  <a:pt x="1946" y="769"/>
                </a:lnTo>
                <a:lnTo>
                  <a:pt x="1968" y="751"/>
                </a:lnTo>
                <a:lnTo>
                  <a:pt x="1977" y="715"/>
                </a:lnTo>
                <a:lnTo>
                  <a:pt x="2018" y="700"/>
                </a:lnTo>
                <a:lnTo>
                  <a:pt x="2072" y="684"/>
                </a:lnTo>
                <a:lnTo>
                  <a:pt x="2115" y="677"/>
                </a:lnTo>
                <a:lnTo>
                  <a:pt x="2134" y="650"/>
                </a:lnTo>
                <a:lnTo>
                  <a:pt x="2171" y="627"/>
                </a:lnTo>
                <a:lnTo>
                  <a:pt x="2222" y="633"/>
                </a:lnTo>
                <a:lnTo>
                  <a:pt x="2222" y="612"/>
                </a:lnTo>
                <a:lnTo>
                  <a:pt x="2263" y="569"/>
                </a:lnTo>
                <a:lnTo>
                  <a:pt x="2288" y="549"/>
                </a:lnTo>
                <a:lnTo>
                  <a:pt x="2336" y="518"/>
                </a:lnTo>
                <a:lnTo>
                  <a:pt x="2364" y="521"/>
                </a:lnTo>
                <a:lnTo>
                  <a:pt x="2393" y="482"/>
                </a:lnTo>
                <a:lnTo>
                  <a:pt x="2397" y="443"/>
                </a:lnTo>
                <a:lnTo>
                  <a:pt x="2428" y="423"/>
                </a:lnTo>
                <a:lnTo>
                  <a:pt x="2415" y="393"/>
                </a:lnTo>
                <a:lnTo>
                  <a:pt x="2390" y="381"/>
                </a:lnTo>
                <a:lnTo>
                  <a:pt x="2397" y="355"/>
                </a:lnTo>
                <a:lnTo>
                  <a:pt x="2417" y="345"/>
                </a:lnTo>
                <a:lnTo>
                  <a:pt x="2399" y="328"/>
                </a:lnTo>
                <a:lnTo>
                  <a:pt x="2377" y="320"/>
                </a:lnTo>
                <a:lnTo>
                  <a:pt x="2327" y="314"/>
                </a:lnTo>
                <a:lnTo>
                  <a:pt x="2312" y="327"/>
                </a:lnTo>
                <a:lnTo>
                  <a:pt x="2296" y="352"/>
                </a:lnTo>
                <a:lnTo>
                  <a:pt x="2268" y="355"/>
                </a:lnTo>
                <a:lnTo>
                  <a:pt x="2240" y="347"/>
                </a:lnTo>
                <a:lnTo>
                  <a:pt x="2154" y="347"/>
                </a:lnTo>
                <a:lnTo>
                  <a:pt x="2138" y="325"/>
                </a:lnTo>
                <a:lnTo>
                  <a:pt x="2090" y="352"/>
                </a:lnTo>
                <a:lnTo>
                  <a:pt x="2048" y="357"/>
                </a:lnTo>
                <a:lnTo>
                  <a:pt x="2048" y="347"/>
                </a:lnTo>
                <a:lnTo>
                  <a:pt x="2070" y="297"/>
                </a:lnTo>
                <a:lnTo>
                  <a:pt x="2009" y="269"/>
                </a:lnTo>
                <a:lnTo>
                  <a:pt x="1959" y="263"/>
                </a:lnTo>
                <a:lnTo>
                  <a:pt x="1946" y="245"/>
                </a:lnTo>
                <a:lnTo>
                  <a:pt x="1900" y="248"/>
                </a:lnTo>
                <a:lnTo>
                  <a:pt x="1895" y="286"/>
                </a:lnTo>
                <a:lnTo>
                  <a:pt x="1860" y="286"/>
                </a:lnTo>
                <a:lnTo>
                  <a:pt x="1741" y="284"/>
                </a:lnTo>
                <a:lnTo>
                  <a:pt x="1755" y="262"/>
                </a:lnTo>
                <a:lnTo>
                  <a:pt x="1732" y="248"/>
                </a:lnTo>
                <a:lnTo>
                  <a:pt x="1706" y="259"/>
                </a:lnTo>
                <a:lnTo>
                  <a:pt x="1657" y="260"/>
                </a:lnTo>
                <a:lnTo>
                  <a:pt x="1647" y="228"/>
                </a:lnTo>
                <a:lnTo>
                  <a:pt x="1637" y="198"/>
                </a:lnTo>
                <a:lnTo>
                  <a:pt x="1604" y="213"/>
                </a:lnTo>
                <a:lnTo>
                  <a:pt x="1572" y="213"/>
                </a:lnTo>
                <a:lnTo>
                  <a:pt x="1576" y="192"/>
                </a:lnTo>
                <a:lnTo>
                  <a:pt x="1542" y="185"/>
                </a:lnTo>
                <a:lnTo>
                  <a:pt x="1518" y="192"/>
                </a:lnTo>
                <a:lnTo>
                  <a:pt x="1496" y="189"/>
                </a:lnTo>
                <a:lnTo>
                  <a:pt x="1496" y="141"/>
                </a:lnTo>
                <a:lnTo>
                  <a:pt x="1463" y="153"/>
                </a:lnTo>
                <a:lnTo>
                  <a:pt x="1461" y="132"/>
                </a:lnTo>
                <a:lnTo>
                  <a:pt x="1435" y="120"/>
                </a:lnTo>
                <a:lnTo>
                  <a:pt x="1422" y="131"/>
                </a:lnTo>
                <a:lnTo>
                  <a:pt x="1387" y="132"/>
                </a:lnTo>
                <a:lnTo>
                  <a:pt x="1369" y="138"/>
                </a:lnTo>
                <a:lnTo>
                  <a:pt x="1323" y="138"/>
                </a:lnTo>
                <a:lnTo>
                  <a:pt x="1277" y="120"/>
                </a:lnTo>
                <a:lnTo>
                  <a:pt x="1270" y="108"/>
                </a:lnTo>
                <a:lnTo>
                  <a:pt x="1237" y="114"/>
                </a:lnTo>
                <a:lnTo>
                  <a:pt x="1216" y="96"/>
                </a:lnTo>
                <a:close/>
              </a:path>
            </a:pathLst>
          </a:custGeom>
          <a:solidFill>
            <a:srgbClr val="008000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6631" name="Group 7"/>
          <p:cNvGrpSpPr>
            <a:grpSpLocks/>
          </p:cNvGrpSpPr>
          <p:nvPr/>
        </p:nvGrpSpPr>
        <p:grpSpPr bwMode="auto">
          <a:xfrm>
            <a:off x="2503487" y="4923976"/>
            <a:ext cx="752475" cy="481012"/>
            <a:chOff x="5160" y="858"/>
            <a:chExt cx="308" cy="197"/>
          </a:xfrm>
        </p:grpSpPr>
        <p:sp>
          <p:nvSpPr>
            <p:cNvPr id="26642" name="Freeform 8"/>
            <p:cNvSpPr>
              <a:spLocks/>
            </p:cNvSpPr>
            <p:nvPr/>
          </p:nvSpPr>
          <p:spPr bwMode="auto">
            <a:xfrm>
              <a:off x="5160" y="995"/>
              <a:ext cx="41" cy="36"/>
            </a:xfrm>
            <a:custGeom>
              <a:avLst/>
              <a:gdLst>
                <a:gd name="T0" fmla="*/ 4 w 83"/>
                <a:gd name="T1" fmla="*/ 0 h 72"/>
                <a:gd name="T2" fmla="*/ 2 w 83"/>
                <a:gd name="T3" fmla="*/ 0 h 72"/>
                <a:gd name="T4" fmla="*/ 1 w 83"/>
                <a:gd name="T5" fmla="*/ 1 h 72"/>
                <a:gd name="T6" fmla="*/ 1 w 83"/>
                <a:gd name="T7" fmla="*/ 2 h 72"/>
                <a:gd name="T8" fmla="*/ 0 w 83"/>
                <a:gd name="T9" fmla="*/ 3 h 72"/>
                <a:gd name="T10" fmla="*/ 0 w 83"/>
                <a:gd name="T11" fmla="*/ 3 h 72"/>
                <a:gd name="T12" fmla="*/ 0 w 83"/>
                <a:gd name="T13" fmla="*/ 4 h 72"/>
                <a:gd name="T14" fmla="*/ 0 w 83"/>
                <a:gd name="T15" fmla="*/ 4 h 72"/>
                <a:gd name="T16" fmla="*/ 1 w 83"/>
                <a:gd name="T17" fmla="*/ 5 h 72"/>
                <a:gd name="T18" fmla="*/ 2 w 83"/>
                <a:gd name="T19" fmla="*/ 5 h 72"/>
                <a:gd name="T20" fmla="*/ 2 w 83"/>
                <a:gd name="T21" fmla="*/ 5 h 72"/>
                <a:gd name="T22" fmla="*/ 2 w 83"/>
                <a:gd name="T23" fmla="*/ 4 h 72"/>
                <a:gd name="T24" fmla="*/ 3 w 83"/>
                <a:gd name="T25" fmla="*/ 4 h 72"/>
                <a:gd name="T26" fmla="*/ 3 w 83"/>
                <a:gd name="T27" fmla="*/ 3 h 72"/>
                <a:gd name="T28" fmla="*/ 5 w 83"/>
                <a:gd name="T29" fmla="*/ 2 h 72"/>
                <a:gd name="T30" fmla="*/ 5 w 83"/>
                <a:gd name="T31" fmla="*/ 1 h 72"/>
                <a:gd name="T32" fmla="*/ 5 w 83"/>
                <a:gd name="T33" fmla="*/ 1 h 72"/>
                <a:gd name="T34" fmla="*/ 4 w 83"/>
                <a:gd name="T35" fmla="*/ 0 h 7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" h="72">
                  <a:moveTo>
                    <a:pt x="71" y="0"/>
                  </a:moveTo>
                  <a:lnTo>
                    <a:pt x="47" y="0"/>
                  </a:lnTo>
                  <a:lnTo>
                    <a:pt x="19" y="16"/>
                  </a:lnTo>
                  <a:lnTo>
                    <a:pt x="19" y="32"/>
                  </a:lnTo>
                  <a:lnTo>
                    <a:pt x="11" y="34"/>
                  </a:lnTo>
                  <a:lnTo>
                    <a:pt x="3" y="44"/>
                  </a:lnTo>
                  <a:lnTo>
                    <a:pt x="0" y="55"/>
                  </a:lnTo>
                  <a:lnTo>
                    <a:pt x="9" y="57"/>
                  </a:lnTo>
                  <a:lnTo>
                    <a:pt x="24" y="72"/>
                  </a:lnTo>
                  <a:lnTo>
                    <a:pt x="34" y="72"/>
                  </a:lnTo>
                  <a:lnTo>
                    <a:pt x="34" y="65"/>
                  </a:lnTo>
                  <a:lnTo>
                    <a:pt x="43" y="49"/>
                  </a:lnTo>
                  <a:lnTo>
                    <a:pt x="52" y="52"/>
                  </a:lnTo>
                  <a:lnTo>
                    <a:pt x="60" y="41"/>
                  </a:lnTo>
                  <a:lnTo>
                    <a:pt x="81" y="21"/>
                  </a:lnTo>
                  <a:lnTo>
                    <a:pt x="83" y="16"/>
                  </a:lnTo>
                  <a:lnTo>
                    <a:pt x="81" y="1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8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643" name="Freeform 9"/>
            <p:cNvSpPr>
              <a:spLocks/>
            </p:cNvSpPr>
            <p:nvPr/>
          </p:nvSpPr>
          <p:spPr bwMode="auto">
            <a:xfrm>
              <a:off x="5179" y="1036"/>
              <a:ext cx="22" cy="19"/>
            </a:xfrm>
            <a:custGeom>
              <a:avLst/>
              <a:gdLst>
                <a:gd name="T0" fmla="*/ 1 w 43"/>
                <a:gd name="T1" fmla="*/ 0 h 38"/>
                <a:gd name="T2" fmla="*/ 1 w 43"/>
                <a:gd name="T3" fmla="*/ 1 h 38"/>
                <a:gd name="T4" fmla="*/ 0 w 43"/>
                <a:gd name="T5" fmla="*/ 1 h 38"/>
                <a:gd name="T6" fmla="*/ 0 w 43"/>
                <a:gd name="T7" fmla="*/ 2 h 38"/>
                <a:gd name="T8" fmla="*/ 1 w 43"/>
                <a:gd name="T9" fmla="*/ 3 h 38"/>
                <a:gd name="T10" fmla="*/ 1 w 43"/>
                <a:gd name="T11" fmla="*/ 2 h 38"/>
                <a:gd name="T12" fmla="*/ 2 w 43"/>
                <a:gd name="T13" fmla="*/ 3 h 38"/>
                <a:gd name="T14" fmla="*/ 3 w 43"/>
                <a:gd name="T15" fmla="*/ 3 h 38"/>
                <a:gd name="T16" fmla="*/ 3 w 43"/>
                <a:gd name="T17" fmla="*/ 3 h 38"/>
                <a:gd name="T18" fmla="*/ 3 w 43"/>
                <a:gd name="T19" fmla="*/ 2 h 38"/>
                <a:gd name="T20" fmla="*/ 2 w 43"/>
                <a:gd name="T21" fmla="*/ 1 h 38"/>
                <a:gd name="T22" fmla="*/ 2 w 43"/>
                <a:gd name="T23" fmla="*/ 1 h 38"/>
                <a:gd name="T24" fmla="*/ 1 w 43"/>
                <a:gd name="T25" fmla="*/ 1 h 38"/>
                <a:gd name="T26" fmla="*/ 1 w 43"/>
                <a:gd name="T27" fmla="*/ 0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" h="38">
                  <a:moveTo>
                    <a:pt x="7" y="0"/>
                  </a:moveTo>
                  <a:lnTo>
                    <a:pt x="7" y="8"/>
                  </a:lnTo>
                  <a:lnTo>
                    <a:pt x="0" y="16"/>
                  </a:lnTo>
                  <a:lnTo>
                    <a:pt x="0" y="28"/>
                  </a:lnTo>
                  <a:lnTo>
                    <a:pt x="7" y="38"/>
                  </a:lnTo>
                  <a:lnTo>
                    <a:pt x="15" y="31"/>
                  </a:lnTo>
                  <a:lnTo>
                    <a:pt x="20" y="34"/>
                  </a:lnTo>
                  <a:lnTo>
                    <a:pt x="33" y="38"/>
                  </a:lnTo>
                  <a:lnTo>
                    <a:pt x="43" y="34"/>
                  </a:lnTo>
                  <a:lnTo>
                    <a:pt x="41" y="25"/>
                  </a:lnTo>
                  <a:lnTo>
                    <a:pt x="31" y="16"/>
                  </a:lnTo>
                  <a:lnTo>
                    <a:pt x="22" y="12"/>
                  </a:lnTo>
                  <a:lnTo>
                    <a:pt x="15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8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644" name="Freeform 10"/>
            <p:cNvSpPr>
              <a:spLocks/>
            </p:cNvSpPr>
            <p:nvPr/>
          </p:nvSpPr>
          <p:spPr bwMode="auto">
            <a:xfrm>
              <a:off x="5266" y="871"/>
              <a:ext cx="114" cy="93"/>
            </a:xfrm>
            <a:custGeom>
              <a:avLst/>
              <a:gdLst>
                <a:gd name="T0" fmla="*/ 11 w 229"/>
                <a:gd name="T1" fmla="*/ 0 h 186"/>
                <a:gd name="T2" fmla="*/ 10 w 229"/>
                <a:gd name="T3" fmla="*/ 1 h 186"/>
                <a:gd name="T4" fmla="*/ 10 w 229"/>
                <a:gd name="T5" fmla="*/ 2 h 186"/>
                <a:gd name="T6" fmla="*/ 10 w 229"/>
                <a:gd name="T7" fmla="*/ 2 h 186"/>
                <a:gd name="T8" fmla="*/ 10 w 229"/>
                <a:gd name="T9" fmla="*/ 2 h 186"/>
                <a:gd name="T10" fmla="*/ 9 w 229"/>
                <a:gd name="T11" fmla="*/ 3 h 186"/>
                <a:gd name="T12" fmla="*/ 10 w 229"/>
                <a:gd name="T13" fmla="*/ 3 h 186"/>
                <a:gd name="T14" fmla="*/ 11 w 229"/>
                <a:gd name="T15" fmla="*/ 3 h 186"/>
                <a:gd name="T16" fmla="*/ 11 w 229"/>
                <a:gd name="T17" fmla="*/ 3 h 186"/>
                <a:gd name="T18" fmla="*/ 11 w 229"/>
                <a:gd name="T19" fmla="*/ 4 h 186"/>
                <a:gd name="T20" fmla="*/ 12 w 229"/>
                <a:gd name="T21" fmla="*/ 4 h 186"/>
                <a:gd name="T22" fmla="*/ 12 w 229"/>
                <a:gd name="T23" fmla="*/ 3 h 186"/>
                <a:gd name="T24" fmla="*/ 13 w 229"/>
                <a:gd name="T25" fmla="*/ 3 h 186"/>
                <a:gd name="T26" fmla="*/ 13 w 229"/>
                <a:gd name="T27" fmla="*/ 3 h 186"/>
                <a:gd name="T28" fmla="*/ 14 w 229"/>
                <a:gd name="T29" fmla="*/ 4 h 186"/>
                <a:gd name="T30" fmla="*/ 13 w 229"/>
                <a:gd name="T31" fmla="*/ 5 h 186"/>
                <a:gd name="T32" fmla="*/ 13 w 229"/>
                <a:gd name="T33" fmla="*/ 5 h 186"/>
                <a:gd name="T34" fmla="*/ 13 w 229"/>
                <a:gd name="T35" fmla="*/ 6 h 186"/>
                <a:gd name="T36" fmla="*/ 13 w 229"/>
                <a:gd name="T37" fmla="*/ 7 h 186"/>
                <a:gd name="T38" fmla="*/ 13 w 229"/>
                <a:gd name="T39" fmla="*/ 8 h 186"/>
                <a:gd name="T40" fmla="*/ 12 w 229"/>
                <a:gd name="T41" fmla="*/ 9 h 186"/>
                <a:gd name="T42" fmla="*/ 11 w 229"/>
                <a:gd name="T43" fmla="*/ 9 h 186"/>
                <a:gd name="T44" fmla="*/ 12 w 229"/>
                <a:gd name="T45" fmla="*/ 9 h 186"/>
                <a:gd name="T46" fmla="*/ 12 w 229"/>
                <a:gd name="T47" fmla="*/ 10 h 186"/>
                <a:gd name="T48" fmla="*/ 12 w 229"/>
                <a:gd name="T49" fmla="*/ 11 h 186"/>
                <a:gd name="T50" fmla="*/ 11 w 229"/>
                <a:gd name="T51" fmla="*/ 12 h 186"/>
                <a:gd name="T52" fmla="*/ 11 w 229"/>
                <a:gd name="T53" fmla="*/ 12 h 186"/>
                <a:gd name="T54" fmla="*/ 10 w 229"/>
                <a:gd name="T55" fmla="*/ 11 h 186"/>
                <a:gd name="T56" fmla="*/ 10 w 229"/>
                <a:gd name="T57" fmla="*/ 11 h 186"/>
                <a:gd name="T58" fmla="*/ 9 w 229"/>
                <a:gd name="T59" fmla="*/ 12 h 186"/>
                <a:gd name="T60" fmla="*/ 8 w 229"/>
                <a:gd name="T61" fmla="*/ 10 h 186"/>
                <a:gd name="T62" fmla="*/ 6 w 229"/>
                <a:gd name="T63" fmla="*/ 11 h 186"/>
                <a:gd name="T64" fmla="*/ 6 w 229"/>
                <a:gd name="T65" fmla="*/ 10 h 186"/>
                <a:gd name="T66" fmla="*/ 5 w 229"/>
                <a:gd name="T67" fmla="*/ 9 h 186"/>
                <a:gd name="T68" fmla="*/ 5 w 229"/>
                <a:gd name="T69" fmla="*/ 8 h 186"/>
                <a:gd name="T70" fmla="*/ 4 w 229"/>
                <a:gd name="T71" fmla="*/ 8 h 186"/>
                <a:gd name="T72" fmla="*/ 4 w 229"/>
                <a:gd name="T73" fmla="*/ 8 h 186"/>
                <a:gd name="T74" fmla="*/ 4 w 229"/>
                <a:gd name="T75" fmla="*/ 7 h 186"/>
                <a:gd name="T76" fmla="*/ 3 w 229"/>
                <a:gd name="T77" fmla="*/ 8 h 186"/>
                <a:gd name="T78" fmla="*/ 3 w 229"/>
                <a:gd name="T79" fmla="*/ 9 h 186"/>
                <a:gd name="T80" fmla="*/ 2 w 229"/>
                <a:gd name="T81" fmla="*/ 9 h 186"/>
                <a:gd name="T82" fmla="*/ 1 w 229"/>
                <a:gd name="T83" fmla="*/ 8 h 186"/>
                <a:gd name="T84" fmla="*/ 0 w 229"/>
                <a:gd name="T85" fmla="*/ 8 h 186"/>
                <a:gd name="T86" fmla="*/ 0 w 229"/>
                <a:gd name="T87" fmla="*/ 7 h 186"/>
                <a:gd name="T88" fmla="*/ 1 w 229"/>
                <a:gd name="T89" fmla="*/ 7 h 186"/>
                <a:gd name="T90" fmla="*/ 1 w 229"/>
                <a:gd name="T91" fmla="*/ 6 h 186"/>
                <a:gd name="T92" fmla="*/ 2 w 229"/>
                <a:gd name="T93" fmla="*/ 4 h 186"/>
                <a:gd name="T94" fmla="*/ 3 w 229"/>
                <a:gd name="T95" fmla="*/ 4 h 186"/>
                <a:gd name="T96" fmla="*/ 5 w 229"/>
                <a:gd name="T97" fmla="*/ 3 h 186"/>
                <a:gd name="T98" fmla="*/ 5 w 229"/>
                <a:gd name="T99" fmla="*/ 3 h 186"/>
                <a:gd name="T100" fmla="*/ 6 w 229"/>
                <a:gd name="T101" fmla="*/ 2 h 186"/>
                <a:gd name="T102" fmla="*/ 6 w 229"/>
                <a:gd name="T103" fmla="*/ 2 h 186"/>
                <a:gd name="T104" fmla="*/ 7 w 229"/>
                <a:gd name="T105" fmla="*/ 2 h 186"/>
                <a:gd name="T106" fmla="*/ 8 w 229"/>
                <a:gd name="T107" fmla="*/ 1 h 186"/>
                <a:gd name="T108" fmla="*/ 9 w 229"/>
                <a:gd name="T109" fmla="*/ 1 h 186"/>
                <a:gd name="T110" fmla="*/ 11 w 229"/>
                <a:gd name="T111" fmla="*/ 0 h 18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29" h="186">
                  <a:moveTo>
                    <a:pt x="181" y="0"/>
                  </a:moveTo>
                  <a:lnTo>
                    <a:pt x="160" y="13"/>
                  </a:lnTo>
                  <a:lnTo>
                    <a:pt x="165" y="18"/>
                  </a:lnTo>
                  <a:lnTo>
                    <a:pt x="175" y="18"/>
                  </a:lnTo>
                  <a:lnTo>
                    <a:pt x="170" y="28"/>
                  </a:lnTo>
                  <a:lnTo>
                    <a:pt x="157" y="40"/>
                  </a:lnTo>
                  <a:lnTo>
                    <a:pt x="170" y="38"/>
                  </a:lnTo>
                  <a:lnTo>
                    <a:pt x="179" y="45"/>
                  </a:lnTo>
                  <a:lnTo>
                    <a:pt x="179" y="48"/>
                  </a:lnTo>
                  <a:lnTo>
                    <a:pt x="187" y="58"/>
                  </a:lnTo>
                  <a:lnTo>
                    <a:pt x="198" y="52"/>
                  </a:lnTo>
                  <a:lnTo>
                    <a:pt x="203" y="38"/>
                  </a:lnTo>
                  <a:lnTo>
                    <a:pt x="216" y="40"/>
                  </a:lnTo>
                  <a:lnTo>
                    <a:pt x="223" y="48"/>
                  </a:lnTo>
                  <a:lnTo>
                    <a:pt x="229" y="58"/>
                  </a:lnTo>
                  <a:lnTo>
                    <a:pt x="220" y="68"/>
                  </a:lnTo>
                  <a:lnTo>
                    <a:pt x="211" y="74"/>
                  </a:lnTo>
                  <a:lnTo>
                    <a:pt x="218" y="87"/>
                  </a:lnTo>
                  <a:lnTo>
                    <a:pt x="216" y="98"/>
                  </a:lnTo>
                  <a:lnTo>
                    <a:pt x="213" y="114"/>
                  </a:lnTo>
                  <a:lnTo>
                    <a:pt x="207" y="130"/>
                  </a:lnTo>
                  <a:lnTo>
                    <a:pt x="190" y="132"/>
                  </a:lnTo>
                  <a:lnTo>
                    <a:pt x="195" y="143"/>
                  </a:lnTo>
                  <a:lnTo>
                    <a:pt x="203" y="156"/>
                  </a:lnTo>
                  <a:lnTo>
                    <a:pt x="192" y="163"/>
                  </a:lnTo>
                  <a:lnTo>
                    <a:pt x="187" y="178"/>
                  </a:lnTo>
                  <a:lnTo>
                    <a:pt x="181" y="181"/>
                  </a:lnTo>
                  <a:lnTo>
                    <a:pt x="173" y="176"/>
                  </a:lnTo>
                  <a:lnTo>
                    <a:pt x="165" y="176"/>
                  </a:lnTo>
                  <a:lnTo>
                    <a:pt x="150" y="186"/>
                  </a:lnTo>
                  <a:lnTo>
                    <a:pt x="130" y="160"/>
                  </a:lnTo>
                  <a:lnTo>
                    <a:pt x="111" y="165"/>
                  </a:lnTo>
                  <a:lnTo>
                    <a:pt x="99" y="154"/>
                  </a:lnTo>
                  <a:lnTo>
                    <a:pt x="93" y="138"/>
                  </a:lnTo>
                  <a:lnTo>
                    <a:pt x="93" y="122"/>
                  </a:lnTo>
                  <a:lnTo>
                    <a:pt x="77" y="118"/>
                  </a:lnTo>
                  <a:lnTo>
                    <a:pt x="70" y="118"/>
                  </a:lnTo>
                  <a:lnTo>
                    <a:pt x="64" y="109"/>
                  </a:lnTo>
                  <a:lnTo>
                    <a:pt x="57" y="118"/>
                  </a:lnTo>
                  <a:lnTo>
                    <a:pt x="52" y="130"/>
                  </a:lnTo>
                  <a:lnTo>
                    <a:pt x="39" y="141"/>
                  </a:lnTo>
                  <a:lnTo>
                    <a:pt x="24" y="122"/>
                  </a:lnTo>
                  <a:lnTo>
                    <a:pt x="0" y="120"/>
                  </a:lnTo>
                  <a:lnTo>
                    <a:pt x="6" y="109"/>
                  </a:lnTo>
                  <a:lnTo>
                    <a:pt x="22" y="98"/>
                  </a:lnTo>
                  <a:lnTo>
                    <a:pt x="24" y="87"/>
                  </a:lnTo>
                  <a:lnTo>
                    <a:pt x="41" y="63"/>
                  </a:lnTo>
                  <a:lnTo>
                    <a:pt x="62" y="61"/>
                  </a:lnTo>
                  <a:lnTo>
                    <a:pt x="80" y="43"/>
                  </a:lnTo>
                  <a:lnTo>
                    <a:pt x="86" y="33"/>
                  </a:lnTo>
                  <a:lnTo>
                    <a:pt x="99" y="22"/>
                  </a:lnTo>
                  <a:lnTo>
                    <a:pt x="106" y="26"/>
                  </a:lnTo>
                  <a:lnTo>
                    <a:pt x="124" y="18"/>
                  </a:lnTo>
                  <a:lnTo>
                    <a:pt x="130" y="5"/>
                  </a:lnTo>
                  <a:lnTo>
                    <a:pt x="155" y="2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8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645" name="Freeform 11"/>
            <p:cNvSpPr>
              <a:spLocks/>
            </p:cNvSpPr>
            <p:nvPr/>
          </p:nvSpPr>
          <p:spPr bwMode="auto">
            <a:xfrm>
              <a:off x="5414" y="858"/>
              <a:ext cx="54" cy="38"/>
            </a:xfrm>
            <a:custGeom>
              <a:avLst/>
              <a:gdLst>
                <a:gd name="T0" fmla="*/ 0 w 108"/>
                <a:gd name="T1" fmla="*/ 1 h 75"/>
                <a:gd name="T2" fmla="*/ 1 w 108"/>
                <a:gd name="T3" fmla="*/ 0 h 75"/>
                <a:gd name="T4" fmla="*/ 3 w 108"/>
                <a:gd name="T5" fmla="*/ 1 h 75"/>
                <a:gd name="T6" fmla="*/ 3 w 108"/>
                <a:gd name="T7" fmla="*/ 1 h 75"/>
                <a:gd name="T8" fmla="*/ 4 w 108"/>
                <a:gd name="T9" fmla="*/ 1 h 75"/>
                <a:gd name="T10" fmla="*/ 4 w 108"/>
                <a:gd name="T11" fmla="*/ 0 h 75"/>
                <a:gd name="T12" fmla="*/ 5 w 108"/>
                <a:gd name="T13" fmla="*/ 1 h 75"/>
                <a:gd name="T14" fmla="*/ 6 w 108"/>
                <a:gd name="T15" fmla="*/ 1 h 75"/>
                <a:gd name="T16" fmla="*/ 7 w 108"/>
                <a:gd name="T17" fmla="*/ 2 h 75"/>
                <a:gd name="T18" fmla="*/ 6 w 108"/>
                <a:gd name="T19" fmla="*/ 3 h 75"/>
                <a:gd name="T20" fmla="*/ 7 w 108"/>
                <a:gd name="T21" fmla="*/ 4 h 75"/>
                <a:gd name="T22" fmla="*/ 7 w 108"/>
                <a:gd name="T23" fmla="*/ 4 h 75"/>
                <a:gd name="T24" fmla="*/ 7 w 108"/>
                <a:gd name="T25" fmla="*/ 5 h 75"/>
                <a:gd name="T26" fmla="*/ 7 w 108"/>
                <a:gd name="T27" fmla="*/ 5 h 75"/>
                <a:gd name="T28" fmla="*/ 6 w 108"/>
                <a:gd name="T29" fmla="*/ 4 h 75"/>
                <a:gd name="T30" fmla="*/ 4 w 108"/>
                <a:gd name="T31" fmla="*/ 3 h 75"/>
                <a:gd name="T32" fmla="*/ 3 w 108"/>
                <a:gd name="T33" fmla="*/ 3 h 75"/>
                <a:gd name="T34" fmla="*/ 2 w 108"/>
                <a:gd name="T35" fmla="*/ 3 h 75"/>
                <a:gd name="T36" fmla="*/ 1 w 108"/>
                <a:gd name="T37" fmla="*/ 3 h 75"/>
                <a:gd name="T38" fmla="*/ 1 w 108"/>
                <a:gd name="T39" fmla="*/ 2 h 75"/>
                <a:gd name="T40" fmla="*/ 0 w 108"/>
                <a:gd name="T41" fmla="*/ 2 h 75"/>
                <a:gd name="T42" fmla="*/ 0 w 108"/>
                <a:gd name="T43" fmla="*/ 1 h 7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8" h="75">
                  <a:moveTo>
                    <a:pt x="0" y="4"/>
                  </a:moveTo>
                  <a:lnTo>
                    <a:pt x="10" y="0"/>
                  </a:lnTo>
                  <a:lnTo>
                    <a:pt x="33" y="4"/>
                  </a:lnTo>
                  <a:lnTo>
                    <a:pt x="41" y="6"/>
                  </a:lnTo>
                  <a:lnTo>
                    <a:pt x="50" y="4"/>
                  </a:lnTo>
                  <a:lnTo>
                    <a:pt x="63" y="0"/>
                  </a:lnTo>
                  <a:lnTo>
                    <a:pt x="78" y="2"/>
                  </a:lnTo>
                  <a:lnTo>
                    <a:pt x="92" y="8"/>
                  </a:lnTo>
                  <a:lnTo>
                    <a:pt x="99" y="27"/>
                  </a:lnTo>
                  <a:lnTo>
                    <a:pt x="95" y="38"/>
                  </a:lnTo>
                  <a:lnTo>
                    <a:pt x="101" y="51"/>
                  </a:lnTo>
                  <a:lnTo>
                    <a:pt x="108" y="63"/>
                  </a:lnTo>
                  <a:lnTo>
                    <a:pt x="105" y="75"/>
                  </a:lnTo>
                  <a:lnTo>
                    <a:pt x="99" y="65"/>
                  </a:lnTo>
                  <a:lnTo>
                    <a:pt x="82" y="49"/>
                  </a:lnTo>
                  <a:lnTo>
                    <a:pt x="54" y="38"/>
                  </a:lnTo>
                  <a:lnTo>
                    <a:pt x="33" y="36"/>
                  </a:lnTo>
                  <a:lnTo>
                    <a:pt x="17" y="40"/>
                  </a:lnTo>
                  <a:lnTo>
                    <a:pt x="11" y="34"/>
                  </a:lnTo>
                  <a:lnTo>
                    <a:pt x="10" y="21"/>
                  </a:lnTo>
                  <a:lnTo>
                    <a:pt x="0" y="17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8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646" name="Freeform 12"/>
            <p:cNvSpPr>
              <a:spLocks/>
            </p:cNvSpPr>
            <p:nvPr/>
          </p:nvSpPr>
          <p:spPr bwMode="auto">
            <a:xfrm>
              <a:off x="5327" y="973"/>
              <a:ext cx="18" cy="14"/>
            </a:xfrm>
            <a:custGeom>
              <a:avLst/>
              <a:gdLst>
                <a:gd name="T0" fmla="*/ 1 w 35"/>
                <a:gd name="T1" fmla="*/ 0 h 28"/>
                <a:gd name="T2" fmla="*/ 0 w 35"/>
                <a:gd name="T3" fmla="*/ 1 h 28"/>
                <a:gd name="T4" fmla="*/ 1 w 35"/>
                <a:gd name="T5" fmla="*/ 2 h 28"/>
                <a:gd name="T6" fmla="*/ 1 w 35"/>
                <a:gd name="T7" fmla="*/ 2 h 28"/>
                <a:gd name="T8" fmla="*/ 2 w 35"/>
                <a:gd name="T9" fmla="*/ 2 h 28"/>
                <a:gd name="T10" fmla="*/ 3 w 35"/>
                <a:gd name="T11" fmla="*/ 2 h 28"/>
                <a:gd name="T12" fmla="*/ 2 w 35"/>
                <a:gd name="T13" fmla="*/ 1 h 28"/>
                <a:gd name="T14" fmla="*/ 1 w 35"/>
                <a:gd name="T15" fmla="*/ 0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" h="28">
                  <a:moveTo>
                    <a:pt x="11" y="0"/>
                  </a:moveTo>
                  <a:lnTo>
                    <a:pt x="0" y="13"/>
                  </a:lnTo>
                  <a:lnTo>
                    <a:pt x="4" y="23"/>
                  </a:lnTo>
                  <a:lnTo>
                    <a:pt x="13" y="28"/>
                  </a:lnTo>
                  <a:lnTo>
                    <a:pt x="25" y="23"/>
                  </a:lnTo>
                  <a:lnTo>
                    <a:pt x="35" y="17"/>
                  </a:lnTo>
                  <a:lnTo>
                    <a:pt x="3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8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6641" name="Line 15"/>
          <p:cNvSpPr>
            <a:spLocks noChangeShapeType="1"/>
          </p:cNvSpPr>
          <p:nvPr/>
        </p:nvSpPr>
        <p:spPr bwMode="auto">
          <a:xfrm flipV="1">
            <a:off x="3733800" y="1295400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26634" name="Picture 19" descr="dominican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95400"/>
            <a:ext cx="12954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Line 22"/>
          <p:cNvSpPr>
            <a:spLocks noChangeShapeType="1"/>
          </p:cNvSpPr>
          <p:nvPr/>
        </p:nvSpPr>
        <p:spPr bwMode="auto">
          <a:xfrm flipV="1">
            <a:off x="6248402" y="1524000"/>
            <a:ext cx="228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26648" name="Picture 24" descr="http://4.bp.blogspot.com/-E4JRnCmQSEo/VIvo4tV6SjI/AAAAAAAADkY/PwaEeAqsO_o/s1600/Africa-Green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028" y="3777857"/>
            <a:ext cx="2500789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50" name="Picture 26" descr="http://drexel.edu/%7E/media/Images/now/story_images/Co-op%20Profiles/bioko%20sitecore.ashx?h=400&amp;la=en&amp;w=600&amp;hash=7F80C5A0423E352521AEE4D555605BB9AD5BD34C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85" t="55706" r="39225" b="14118"/>
          <a:stretch/>
        </p:blipFill>
        <p:spPr bwMode="auto">
          <a:xfrm>
            <a:off x="5334000" y="5181600"/>
            <a:ext cx="1414066" cy="136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6293427" y="5228218"/>
            <a:ext cx="1212056" cy="60891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7527926" y="5105400"/>
            <a:ext cx="240506" cy="23318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5372874" y="3894418"/>
            <a:ext cx="11208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="1" i="1" u="sng" dirty="0" err="1">
                <a:solidFill>
                  <a:srgbClr val="990000"/>
                </a:solidFill>
                <a:latin typeface="Times New Roman" pitchFamily="18" charset="0"/>
              </a:rPr>
              <a:t>África</a:t>
            </a:r>
            <a:endParaRPr lang="en-US" altLang="en-US" sz="2800" b="1" i="1" u="sng" dirty="0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0273" y="5685467"/>
            <a:ext cx="348527" cy="369332"/>
          </a:xfrm>
          <a:prstGeom prst="rect">
            <a:avLst/>
          </a:prstGeom>
          <a:solidFill>
            <a:srgbClr val="99FFCC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2917"/>
      </p:ext>
    </p:extLst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Crayons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2015-06-01T17:54:08Z</dcterms:created>
  <dcterms:modified xsi:type="dcterms:W3CDTF">2015-06-01T17:56:00Z</dcterms:modified>
</cp:coreProperties>
</file>